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9.jpg" ContentType="image/jpeg"/>
  <Override PartName="/ppt/media/image10.jpg" ContentType="image/jpeg"/>
  <Override PartName="/ppt/media/image11.jpg" ContentType="image/jpeg"/>
  <Override PartName="/ppt/media/image12.jpg" ContentType="image/jpeg"/>
  <Override PartName="/ppt/media/image13.jpg" ContentType="image/jpeg"/>
  <Override PartName="/ppt/media/image14.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0" r:id="rId3"/>
    <p:sldId id="258" r:id="rId4"/>
    <p:sldId id="271" r:id="rId5"/>
    <p:sldId id="272" r:id="rId6"/>
    <p:sldId id="278" r:id="rId7"/>
    <p:sldId id="279" r:id="rId8"/>
    <p:sldId id="273" r:id="rId9"/>
    <p:sldId id="280" r:id="rId10"/>
    <p:sldId id="274" r:id="rId11"/>
    <p:sldId id="275" r:id="rId12"/>
    <p:sldId id="276" r:id="rId13"/>
    <p:sldId id="277" r:id="rId14"/>
    <p:sldId id="281" r:id="rId15"/>
    <p:sldId id="282" r:id="rId16"/>
    <p:sldId id="283" r:id="rId17"/>
    <p:sldId id="268" r:id="rId18"/>
    <p:sldId id="269" r:id="rId19"/>
  </p:sldIdLst>
  <p:sldSz cx="18300700" cy="10299700"/>
  <p:notesSz cx="18300700" cy="102997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49" autoAdjust="0"/>
  </p:normalViewPr>
  <p:slideViewPr>
    <p:cSldViewPr>
      <p:cViewPr varScale="1">
        <p:scale>
          <a:sx n="39" d="100"/>
          <a:sy n="39" d="100"/>
        </p:scale>
        <p:origin x="936" y="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2552" y="3192907"/>
            <a:ext cx="15555595" cy="2162937"/>
          </a:xfrm>
          <a:prstGeom prst="rect">
            <a:avLst/>
          </a:prstGeom>
        </p:spPr>
        <p:txBody>
          <a:bodyPr wrap="square" lIns="0" tIns="0" rIns="0" bIns="0">
            <a:spAutoFit/>
          </a:bodyPr>
          <a:lstStyle>
            <a:lvl1pPr>
              <a:defRPr sz="4250" b="0" i="0">
                <a:solidFill>
                  <a:srgbClr val="332C2C"/>
                </a:solidFill>
                <a:latin typeface="Cambria"/>
                <a:cs typeface="Cambria"/>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sz="2750" b="0" i="0">
                <a:solidFill>
                  <a:srgbClr val="332C2C"/>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03/02/25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50" b="0" i="0">
                <a:solidFill>
                  <a:srgbClr val="332C2C"/>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sz="2750" b="0" i="0">
                <a:solidFill>
                  <a:srgbClr val="332C2C"/>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03/02/25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50" b="0" i="0">
                <a:solidFill>
                  <a:srgbClr val="332C2C"/>
                </a:solidFill>
                <a:latin typeface="Cambria"/>
                <a:cs typeface="Cambria"/>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03/02/25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50" b="0" i="0">
                <a:solidFill>
                  <a:srgbClr val="332C2C"/>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03/02/25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03/02/25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5F2EE"/>
          </a:solidFill>
        </p:spPr>
        <p:txBody>
          <a:bodyPr wrap="square" lIns="0" tIns="0" rIns="0" bIns="0" rtlCol="0"/>
          <a:lstStyle/>
          <a:p>
            <a:endParaRPr/>
          </a:p>
        </p:txBody>
      </p:sp>
      <p:sp>
        <p:nvSpPr>
          <p:cNvPr id="2" name="Holder 2"/>
          <p:cNvSpPr>
            <a:spLocks noGrp="1"/>
          </p:cNvSpPr>
          <p:nvPr>
            <p:ph type="title"/>
          </p:nvPr>
        </p:nvSpPr>
        <p:spPr>
          <a:xfrm>
            <a:off x="1592583" y="1444498"/>
            <a:ext cx="15115532" cy="939800"/>
          </a:xfrm>
          <a:prstGeom prst="rect">
            <a:avLst/>
          </a:prstGeom>
        </p:spPr>
        <p:txBody>
          <a:bodyPr wrap="square" lIns="0" tIns="0" rIns="0" bIns="0">
            <a:spAutoFit/>
          </a:bodyPr>
          <a:lstStyle>
            <a:lvl1pPr>
              <a:defRPr sz="4250" b="0" i="0">
                <a:solidFill>
                  <a:srgbClr val="332C2C"/>
                </a:solidFill>
                <a:latin typeface="Cambria"/>
                <a:cs typeface="Cambria"/>
              </a:defRPr>
            </a:lvl1pPr>
          </a:lstStyle>
          <a:p>
            <a:endParaRPr/>
          </a:p>
        </p:txBody>
      </p:sp>
      <p:sp>
        <p:nvSpPr>
          <p:cNvPr id="3" name="Holder 3"/>
          <p:cNvSpPr>
            <a:spLocks noGrp="1"/>
          </p:cNvSpPr>
          <p:nvPr>
            <p:ph type="body" idx="1"/>
          </p:nvPr>
        </p:nvSpPr>
        <p:spPr>
          <a:xfrm>
            <a:off x="9617316" y="3420110"/>
            <a:ext cx="7475219" cy="2998470"/>
          </a:xfrm>
          <a:prstGeom prst="rect">
            <a:avLst/>
          </a:prstGeom>
        </p:spPr>
        <p:txBody>
          <a:bodyPr wrap="square" lIns="0" tIns="0" rIns="0" bIns="0">
            <a:spAutoFit/>
          </a:bodyPr>
          <a:lstStyle>
            <a:lvl1pPr>
              <a:defRPr sz="2750" b="0" i="0">
                <a:solidFill>
                  <a:srgbClr val="332C2C"/>
                </a:solidFill>
                <a:latin typeface="Verdana"/>
                <a:cs typeface="Verdana"/>
              </a:defRPr>
            </a:lvl1pPr>
          </a:lstStyle>
          <a:p>
            <a:endParaRPr/>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03/02/25</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57832" y="2724645"/>
            <a:ext cx="15186025" cy="1412566"/>
          </a:xfrm>
          <a:prstGeom prst="rect">
            <a:avLst/>
          </a:prstGeom>
        </p:spPr>
        <p:txBody>
          <a:bodyPr vert="horz" wrap="square" lIns="0" tIns="40005" rIns="0" bIns="0" rtlCol="0">
            <a:spAutoFit/>
          </a:bodyPr>
          <a:lstStyle/>
          <a:p>
            <a:pPr marL="294640" marR="5080" indent="-282575" algn="ctr">
              <a:lnSpc>
                <a:spcPts val="10730"/>
              </a:lnSpc>
              <a:spcBef>
                <a:spcPts val="315"/>
              </a:spcBef>
            </a:pPr>
            <a:r>
              <a:rPr lang="en-IN" sz="9000" dirty="0">
                <a:latin typeface="Times New Roman"/>
                <a:cs typeface="Times New Roman"/>
              </a:rPr>
              <a:t>Water Resources</a:t>
            </a:r>
            <a:endParaRPr sz="9000" dirty="0">
              <a:latin typeface="Times New Roman"/>
              <a:cs typeface="Times New Roman"/>
            </a:endParaRPr>
          </a:p>
        </p:txBody>
      </p:sp>
      <p:sp>
        <p:nvSpPr>
          <p:cNvPr id="3" name="object 3"/>
          <p:cNvSpPr/>
          <p:nvPr/>
        </p:nvSpPr>
        <p:spPr>
          <a:xfrm>
            <a:off x="0" y="12"/>
            <a:ext cx="18288000" cy="2550795"/>
          </a:xfrm>
          <a:custGeom>
            <a:avLst/>
            <a:gdLst/>
            <a:ahLst/>
            <a:cxnLst/>
            <a:rect l="l" t="t" r="r" b="b"/>
            <a:pathLst>
              <a:path w="18288000" h="2550795">
                <a:moveTo>
                  <a:pt x="18287988" y="526821"/>
                </a:moveTo>
                <a:lnTo>
                  <a:pt x="3380956" y="526821"/>
                </a:lnTo>
                <a:lnTo>
                  <a:pt x="3399358" y="512914"/>
                </a:lnTo>
                <a:lnTo>
                  <a:pt x="3439884" y="483222"/>
                </a:lnTo>
                <a:lnTo>
                  <a:pt x="3480841" y="454215"/>
                </a:lnTo>
                <a:lnTo>
                  <a:pt x="3522243" y="425958"/>
                </a:lnTo>
                <a:lnTo>
                  <a:pt x="3564115" y="398475"/>
                </a:lnTo>
                <a:lnTo>
                  <a:pt x="3606482" y="371843"/>
                </a:lnTo>
                <a:lnTo>
                  <a:pt x="3649370" y="346113"/>
                </a:lnTo>
                <a:lnTo>
                  <a:pt x="3692779" y="321335"/>
                </a:lnTo>
                <a:lnTo>
                  <a:pt x="3733800" y="298945"/>
                </a:lnTo>
                <a:lnTo>
                  <a:pt x="3775430" y="277202"/>
                </a:lnTo>
                <a:lnTo>
                  <a:pt x="3817683" y="256120"/>
                </a:lnTo>
                <a:lnTo>
                  <a:pt x="3860584" y="235686"/>
                </a:lnTo>
                <a:lnTo>
                  <a:pt x="3904119" y="215900"/>
                </a:lnTo>
                <a:lnTo>
                  <a:pt x="3948328" y="196748"/>
                </a:lnTo>
                <a:lnTo>
                  <a:pt x="3993210" y="178231"/>
                </a:lnTo>
                <a:lnTo>
                  <a:pt x="4038790" y="160350"/>
                </a:lnTo>
                <a:lnTo>
                  <a:pt x="4085056" y="143078"/>
                </a:lnTo>
                <a:lnTo>
                  <a:pt x="4132046" y="126441"/>
                </a:lnTo>
                <a:lnTo>
                  <a:pt x="4179747" y="110413"/>
                </a:lnTo>
                <a:lnTo>
                  <a:pt x="4228198" y="94996"/>
                </a:lnTo>
                <a:lnTo>
                  <a:pt x="4277398" y="80187"/>
                </a:lnTo>
                <a:lnTo>
                  <a:pt x="4327360" y="65989"/>
                </a:lnTo>
                <a:lnTo>
                  <a:pt x="4378096" y="52387"/>
                </a:lnTo>
                <a:lnTo>
                  <a:pt x="4429620" y="39370"/>
                </a:lnTo>
                <a:lnTo>
                  <a:pt x="4481931" y="26949"/>
                </a:lnTo>
                <a:lnTo>
                  <a:pt x="4535068" y="15113"/>
                </a:lnTo>
                <a:lnTo>
                  <a:pt x="4589030" y="3860"/>
                </a:lnTo>
                <a:lnTo>
                  <a:pt x="4608830" y="0"/>
                </a:lnTo>
                <a:lnTo>
                  <a:pt x="4355033" y="0"/>
                </a:lnTo>
                <a:lnTo>
                  <a:pt x="4311916" y="11557"/>
                </a:lnTo>
                <a:lnTo>
                  <a:pt x="4261091" y="26022"/>
                </a:lnTo>
                <a:lnTo>
                  <a:pt x="4211028" y="41097"/>
                </a:lnTo>
                <a:lnTo>
                  <a:pt x="4161739" y="56794"/>
                </a:lnTo>
                <a:lnTo>
                  <a:pt x="4113187" y="73113"/>
                </a:lnTo>
                <a:lnTo>
                  <a:pt x="4065371" y="90068"/>
                </a:lnTo>
                <a:lnTo>
                  <a:pt x="4018280" y="107645"/>
                </a:lnTo>
                <a:lnTo>
                  <a:pt x="3971887" y="125882"/>
                </a:lnTo>
                <a:lnTo>
                  <a:pt x="3926192" y="144741"/>
                </a:lnTo>
                <a:lnTo>
                  <a:pt x="3881170" y="164261"/>
                </a:lnTo>
                <a:lnTo>
                  <a:pt x="3836809" y="184429"/>
                </a:lnTo>
                <a:lnTo>
                  <a:pt x="3793096" y="205257"/>
                </a:lnTo>
                <a:lnTo>
                  <a:pt x="3750030" y="226745"/>
                </a:lnTo>
                <a:lnTo>
                  <a:pt x="3707574" y="248907"/>
                </a:lnTo>
                <a:lnTo>
                  <a:pt x="3665728" y="271741"/>
                </a:lnTo>
                <a:lnTo>
                  <a:pt x="3621519" y="297053"/>
                </a:lnTo>
                <a:lnTo>
                  <a:pt x="3577869" y="323291"/>
                </a:lnTo>
                <a:lnTo>
                  <a:pt x="3534778" y="350418"/>
                </a:lnTo>
                <a:lnTo>
                  <a:pt x="3492233" y="378345"/>
                </a:lnTo>
                <a:lnTo>
                  <a:pt x="3450183" y="407060"/>
                </a:lnTo>
                <a:lnTo>
                  <a:pt x="3408616" y="436486"/>
                </a:lnTo>
                <a:lnTo>
                  <a:pt x="3367519" y="466585"/>
                </a:lnTo>
                <a:lnTo>
                  <a:pt x="3326866" y="497293"/>
                </a:lnTo>
                <a:lnTo>
                  <a:pt x="3288868" y="526821"/>
                </a:lnTo>
                <a:lnTo>
                  <a:pt x="0" y="526821"/>
                </a:lnTo>
                <a:lnTo>
                  <a:pt x="0" y="574446"/>
                </a:lnTo>
                <a:lnTo>
                  <a:pt x="3229508" y="574446"/>
                </a:lnTo>
                <a:lnTo>
                  <a:pt x="3207308" y="592582"/>
                </a:lnTo>
                <a:lnTo>
                  <a:pt x="3168180" y="625233"/>
                </a:lnTo>
                <a:lnTo>
                  <a:pt x="3129381" y="658241"/>
                </a:lnTo>
                <a:lnTo>
                  <a:pt x="3090888" y="691553"/>
                </a:lnTo>
                <a:lnTo>
                  <a:pt x="3052673" y="725119"/>
                </a:lnTo>
                <a:lnTo>
                  <a:pt x="2976981" y="792784"/>
                </a:lnTo>
                <a:lnTo>
                  <a:pt x="2739758" y="1009802"/>
                </a:lnTo>
                <a:lnTo>
                  <a:pt x="2637764" y="1102182"/>
                </a:lnTo>
                <a:lnTo>
                  <a:pt x="2532392" y="1195946"/>
                </a:lnTo>
                <a:lnTo>
                  <a:pt x="2460269" y="1258951"/>
                </a:lnTo>
                <a:lnTo>
                  <a:pt x="2386660" y="1322158"/>
                </a:lnTo>
                <a:lnTo>
                  <a:pt x="2311577" y="1385404"/>
                </a:lnTo>
                <a:lnTo>
                  <a:pt x="2235035" y="1448523"/>
                </a:lnTo>
                <a:lnTo>
                  <a:pt x="2157044" y="1511350"/>
                </a:lnTo>
                <a:lnTo>
                  <a:pt x="2117496" y="1542605"/>
                </a:lnTo>
                <a:lnTo>
                  <a:pt x="2077593" y="1573733"/>
                </a:lnTo>
                <a:lnTo>
                  <a:pt x="2037321" y="1604695"/>
                </a:lnTo>
                <a:lnTo>
                  <a:pt x="1996706" y="1635493"/>
                </a:lnTo>
                <a:lnTo>
                  <a:pt x="1955723" y="1666087"/>
                </a:lnTo>
                <a:lnTo>
                  <a:pt x="1914385" y="1696466"/>
                </a:lnTo>
                <a:lnTo>
                  <a:pt x="1872703" y="1726603"/>
                </a:lnTo>
                <a:lnTo>
                  <a:pt x="1830654" y="1756486"/>
                </a:lnTo>
                <a:lnTo>
                  <a:pt x="1788261" y="1786089"/>
                </a:lnTo>
                <a:lnTo>
                  <a:pt x="1745513" y="1815388"/>
                </a:lnTo>
                <a:lnTo>
                  <a:pt x="1702409" y="1844382"/>
                </a:lnTo>
                <a:lnTo>
                  <a:pt x="1658962" y="1873021"/>
                </a:lnTo>
                <a:lnTo>
                  <a:pt x="1615160" y="1901317"/>
                </a:lnTo>
                <a:lnTo>
                  <a:pt x="1571028" y="1929218"/>
                </a:lnTo>
                <a:lnTo>
                  <a:pt x="1526527" y="1956714"/>
                </a:lnTo>
                <a:lnTo>
                  <a:pt x="1481696" y="1983803"/>
                </a:lnTo>
                <a:lnTo>
                  <a:pt x="1436522" y="2010435"/>
                </a:lnTo>
                <a:lnTo>
                  <a:pt x="1390992" y="2036610"/>
                </a:lnTo>
                <a:lnTo>
                  <a:pt x="1345133" y="2062302"/>
                </a:lnTo>
                <a:lnTo>
                  <a:pt x="1298930" y="2087486"/>
                </a:lnTo>
                <a:lnTo>
                  <a:pt x="1252270" y="2112200"/>
                </a:lnTo>
                <a:lnTo>
                  <a:pt x="1204734" y="2136648"/>
                </a:lnTo>
                <a:lnTo>
                  <a:pt x="1157046" y="2160397"/>
                </a:lnTo>
                <a:lnTo>
                  <a:pt x="1109319" y="2183396"/>
                </a:lnTo>
                <a:lnTo>
                  <a:pt x="1061554" y="2205634"/>
                </a:lnTo>
                <a:lnTo>
                  <a:pt x="1013764" y="2227122"/>
                </a:lnTo>
                <a:lnTo>
                  <a:pt x="965962" y="2247862"/>
                </a:lnTo>
                <a:lnTo>
                  <a:pt x="918133" y="2267839"/>
                </a:lnTo>
                <a:lnTo>
                  <a:pt x="870305" y="2287066"/>
                </a:lnTo>
                <a:lnTo>
                  <a:pt x="822464" y="2305532"/>
                </a:lnTo>
                <a:lnTo>
                  <a:pt x="774623" y="2323236"/>
                </a:lnTo>
                <a:lnTo>
                  <a:pt x="726782" y="2340191"/>
                </a:lnTo>
                <a:lnTo>
                  <a:pt x="678954" y="2356383"/>
                </a:lnTo>
                <a:lnTo>
                  <a:pt x="631139" y="2371801"/>
                </a:lnTo>
                <a:lnTo>
                  <a:pt x="583349" y="2386469"/>
                </a:lnTo>
                <a:lnTo>
                  <a:pt x="535584" y="2400376"/>
                </a:lnTo>
                <a:lnTo>
                  <a:pt x="487845" y="2413520"/>
                </a:lnTo>
                <a:lnTo>
                  <a:pt x="440143" y="2425903"/>
                </a:lnTo>
                <a:lnTo>
                  <a:pt x="392480" y="2437511"/>
                </a:lnTo>
                <a:lnTo>
                  <a:pt x="344855" y="2448356"/>
                </a:lnTo>
                <a:lnTo>
                  <a:pt x="297294" y="2458440"/>
                </a:lnTo>
                <a:lnTo>
                  <a:pt x="249783" y="2467749"/>
                </a:lnTo>
                <a:lnTo>
                  <a:pt x="202323" y="2476296"/>
                </a:lnTo>
                <a:lnTo>
                  <a:pt x="154940" y="2484082"/>
                </a:lnTo>
                <a:lnTo>
                  <a:pt x="107251" y="2490000"/>
                </a:lnTo>
                <a:lnTo>
                  <a:pt x="59728" y="2493099"/>
                </a:lnTo>
                <a:lnTo>
                  <a:pt x="12458" y="2493441"/>
                </a:lnTo>
                <a:lnTo>
                  <a:pt x="0" y="2492819"/>
                </a:lnTo>
                <a:lnTo>
                  <a:pt x="0" y="2549702"/>
                </a:lnTo>
                <a:lnTo>
                  <a:pt x="13512" y="2550083"/>
                </a:lnTo>
                <a:lnTo>
                  <a:pt x="30060" y="2550249"/>
                </a:lnTo>
                <a:lnTo>
                  <a:pt x="63449" y="2549614"/>
                </a:lnTo>
                <a:lnTo>
                  <a:pt x="129921" y="2544508"/>
                </a:lnTo>
                <a:lnTo>
                  <a:pt x="211213" y="2532215"/>
                </a:lnTo>
                <a:lnTo>
                  <a:pt x="259473" y="2523591"/>
                </a:lnTo>
                <a:lnTo>
                  <a:pt x="307784" y="2514181"/>
                </a:lnTo>
                <a:lnTo>
                  <a:pt x="356146" y="2503982"/>
                </a:lnTo>
                <a:lnTo>
                  <a:pt x="402564" y="2493441"/>
                </a:lnTo>
                <a:lnTo>
                  <a:pt x="404558" y="2492997"/>
                </a:lnTo>
                <a:lnTo>
                  <a:pt x="453009" y="2481211"/>
                </a:lnTo>
                <a:lnTo>
                  <a:pt x="501484" y="2468651"/>
                </a:lnTo>
                <a:lnTo>
                  <a:pt x="550011" y="2455303"/>
                </a:lnTo>
                <a:lnTo>
                  <a:pt x="598551" y="2441181"/>
                </a:lnTo>
                <a:lnTo>
                  <a:pt x="647115" y="2426284"/>
                </a:lnTo>
                <a:lnTo>
                  <a:pt x="695693" y="2410599"/>
                </a:lnTo>
                <a:lnTo>
                  <a:pt x="744283" y="2394140"/>
                </a:lnTo>
                <a:lnTo>
                  <a:pt x="792873" y="2376906"/>
                </a:lnTo>
                <a:lnTo>
                  <a:pt x="841463" y="2358910"/>
                </a:lnTo>
                <a:lnTo>
                  <a:pt x="890054" y="2340140"/>
                </a:lnTo>
                <a:lnTo>
                  <a:pt x="938631" y="2320594"/>
                </a:lnTo>
                <a:lnTo>
                  <a:pt x="987196" y="2300287"/>
                </a:lnTo>
                <a:lnTo>
                  <a:pt x="1035748" y="2279218"/>
                </a:lnTo>
                <a:lnTo>
                  <a:pt x="1084275" y="2257374"/>
                </a:lnTo>
                <a:lnTo>
                  <a:pt x="1132763" y="2234781"/>
                </a:lnTo>
                <a:lnTo>
                  <a:pt x="1181214" y="2211425"/>
                </a:lnTo>
                <a:lnTo>
                  <a:pt x="1229639" y="2187321"/>
                </a:lnTo>
                <a:lnTo>
                  <a:pt x="1278001" y="2162454"/>
                </a:lnTo>
                <a:lnTo>
                  <a:pt x="1325003" y="2137587"/>
                </a:lnTo>
                <a:lnTo>
                  <a:pt x="1371765" y="2112149"/>
                </a:lnTo>
                <a:lnTo>
                  <a:pt x="1417955" y="2086305"/>
                </a:lnTo>
                <a:lnTo>
                  <a:pt x="1463903" y="2059927"/>
                </a:lnTo>
                <a:lnTo>
                  <a:pt x="1509509" y="2033066"/>
                </a:lnTo>
                <a:lnTo>
                  <a:pt x="1554759" y="2005774"/>
                </a:lnTo>
                <a:lnTo>
                  <a:pt x="1599653" y="1978050"/>
                </a:lnTo>
                <a:lnTo>
                  <a:pt x="1644192" y="1949919"/>
                </a:lnTo>
                <a:lnTo>
                  <a:pt x="1688376" y="1921395"/>
                </a:lnTo>
                <a:lnTo>
                  <a:pt x="1732216" y="1892528"/>
                </a:lnTo>
                <a:lnTo>
                  <a:pt x="1775688" y="1863305"/>
                </a:lnTo>
                <a:lnTo>
                  <a:pt x="1818805" y="1833765"/>
                </a:lnTo>
                <a:lnTo>
                  <a:pt x="1861553" y="1803920"/>
                </a:lnTo>
                <a:lnTo>
                  <a:pt x="1903945" y="1773796"/>
                </a:lnTo>
                <a:lnTo>
                  <a:pt x="1945982" y="1743417"/>
                </a:lnTo>
                <a:lnTo>
                  <a:pt x="1987651" y="1712798"/>
                </a:lnTo>
                <a:lnTo>
                  <a:pt x="2028964" y="1681962"/>
                </a:lnTo>
                <a:lnTo>
                  <a:pt x="2069909" y="1650923"/>
                </a:lnTo>
                <a:lnTo>
                  <a:pt x="2110486" y="1619707"/>
                </a:lnTo>
                <a:lnTo>
                  <a:pt x="2150707" y="1588350"/>
                </a:lnTo>
                <a:lnTo>
                  <a:pt x="2190546" y="1556842"/>
                </a:lnTo>
                <a:lnTo>
                  <a:pt x="2269134" y="1493532"/>
                </a:lnTo>
                <a:lnTo>
                  <a:pt x="2346236" y="1429918"/>
                </a:lnTo>
                <a:lnTo>
                  <a:pt x="2421852" y="1366202"/>
                </a:lnTo>
                <a:lnTo>
                  <a:pt x="2495969" y="1302512"/>
                </a:lnTo>
                <a:lnTo>
                  <a:pt x="2568575" y="1239050"/>
                </a:lnTo>
                <a:lnTo>
                  <a:pt x="2674645" y="1144612"/>
                </a:lnTo>
                <a:lnTo>
                  <a:pt x="2777274" y="1051598"/>
                </a:lnTo>
                <a:lnTo>
                  <a:pt x="3013252" y="835710"/>
                </a:lnTo>
                <a:lnTo>
                  <a:pt x="3088195" y="768667"/>
                </a:lnTo>
                <a:lnTo>
                  <a:pt x="3126016" y="735418"/>
                </a:lnTo>
                <a:lnTo>
                  <a:pt x="3164103" y="702437"/>
                </a:lnTo>
                <a:lnTo>
                  <a:pt x="3202482" y="669759"/>
                </a:lnTo>
                <a:lnTo>
                  <a:pt x="3241167" y="637451"/>
                </a:lnTo>
                <a:lnTo>
                  <a:pt x="3280168" y="605548"/>
                </a:lnTo>
                <a:lnTo>
                  <a:pt x="3319119" y="574446"/>
                </a:lnTo>
                <a:lnTo>
                  <a:pt x="18287988" y="574446"/>
                </a:lnTo>
                <a:lnTo>
                  <a:pt x="18287988" y="526821"/>
                </a:lnTo>
                <a:close/>
              </a:path>
            </a:pathLst>
          </a:custGeom>
          <a:solidFill>
            <a:srgbClr val="332C2C"/>
          </a:solidFill>
        </p:spPr>
        <p:txBody>
          <a:bodyPr wrap="square" lIns="0" tIns="0" rIns="0" bIns="0" rtlCol="0"/>
          <a:lstStyle/>
          <a:p>
            <a:endParaRPr/>
          </a:p>
        </p:txBody>
      </p:sp>
      <p:sp>
        <p:nvSpPr>
          <p:cNvPr id="4" name="object 4"/>
          <p:cNvSpPr/>
          <p:nvPr/>
        </p:nvSpPr>
        <p:spPr>
          <a:xfrm>
            <a:off x="0" y="7892605"/>
            <a:ext cx="18288000" cy="2394585"/>
          </a:xfrm>
          <a:custGeom>
            <a:avLst/>
            <a:gdLst/>
            <a:ahLst/>
            <a:cxnLst/>
            <a:rect l="l" t="t" r="r" b="b"/>
            <a:pathLst>
              <a:path w="18288000" h="2394584">
                <a:moveTo>
                  <a:pt x="18287988" y="0"/>
                </a:moveTo>
                <a:lnTo>
                  <a:pt x="18231523" y="5473"/>
                </a:lnTo>
                <a:lnTo>
                  <a:pt x="18154549" y="18618"/>
                </a:lnTo>
                <a:lnTo>
                  <a:pt x="18108041" y="27863"/>
                </a:lnTo>
                <a:lnTo>
                  <a:pt x="18061496" y="37909"/>
                </a:lnTo>
                <a:lnTo>
                  <a:pt x="18014912" y="48768"/>
                </a:lnTo>
                <a:lnTo>
                  <a:pt x="17968303" y="60413"/>
                </a:lnTo>
                <a:lnTo>
                  <a:pt x="17921669" y="72859"/>
                </a:lnTo>
                <a:lnTo>
                  <a:pt x="17875009" y="86106"/>
                </a:lnTo>
                <a:lnTo>
                  <a:pt x="17828337" y="100139"/>
                </a:lnTo>
                <a:lnTo>
                  <a:pt x="17781664" y="114960"/>
                </a:lnTo>
                <a:lnTo>
                  <a:pt x="17734966" y="130568"/>
                </a:lnTo>
                <a:lnTo>
                  <a:pt x="17688281" y="146964"/>
                </a:lnTo>
                <a:lnTo>
                  <a:pt x="17641596" y="164147"/>
                </a:lnTo>
                <a:lnTo>
                  <a:pt x="17594936" y="182105"/>
                </a:lnTo>
                <a:lnTo>
                  <a:pt x="17548276" y="200850"/>
                </a:lnTo>
                <a:lnTo>
                  <a:pt x="17501642" y="220370"/>
                </a:lnTo>
                <a:lnTo>
                  <a:pt x="17455033" y="240665"/>
                </a:lnTo>
                <a:lnTo>
                  <a:pt x="17408462" y="261734"/>
                </a:lnTo>
                <a:lnTo>
                  <a:pt x="17361916" y="283578"/>
                </a:lnTo>
                <a:lnTo>
                  <a:pt x="17315422" y="306197"/>
                </a:lnTo>
                <a:lnTo>
                  <a:pt x="17268978" y="329577"/>
                </a:lnTo>
                <a:lnTo>
                  <a:pt x="17222572" y="353720"/>
                </a:lnTo>
                <a:lnTo>
                  <a:pt x="17176230" y="378637"/>
                </a:lnTo>
                <a:lnTo>
                  <a:pt x="17129405" y="404558"/>
                </a:lnTo>
                <a:lnTo>
                  <a:pt x="17082974" y="431063"/>
                </a:lnTo>
                <a:lnTo>
                  <a:pt x="17036936" y="458114"/>
                </a:lnTo>
                <a:lnTo>
                  <a:pt x="16991292" y="485698"/>
                </a:lnTo>
                <a:lnTo>
                  <a:pt x="16946042" y="513765"/>
                </a:lnTo>
                <a:lnTo>
                  <a:pt x="16901186" y="542302"/>
                </a:lnTo>
                <a:lnTo>
                  <a:pt x="16856736" y="571296"/>
                </a:lnTo>
                <a:lnTo>
                  <a:pt x="16812667" y="600710"/>
                </a:lnTo>
                <a:lnTo>
                  <a:pt x="16769004" y="630529"/>
                </a:lnTo>
                <a:lnTo>
                  <a:pt x="16725735" y="660717"/>
                </a:lnTo>
                <a:lnTo>
                  <a:pt x="16682860" y="691248"/>
                </a:lnTo>
                <a:lnTo>
                  <a:pt x="16640391" y="722109"/>
                </a:lnTo>
                <a:lnTo>
                  <a:pt x="16598329" y="753262"/>
                </a:lnTo>
                <a:lnTo>
                  <a:pt x="16556660" y="784682"/>
                </a:lnTo>
                <a:lnTo>
                  <a:pt x="16515385" y="816368"/>
                </a:lnTo>
                <a:lnTo>
                  <a:pt x="16474529" y="848271"/>
                </a:lnTo>
                <a:lnTo>
                  <a:pt x="16434067" y="880364"/>
                </a:lnTo>
                <a:lnTo>
                  <a:pt x="16393998" y="912647"/>
                </a:lnTo>
                <a:lnTo>
                  <a:pt x="16354349" y="945070"/>
                </a:lnTo>
                <a:lnTo>
                  <a:pt x="16315106" y="977620"/>
                </a:lnTo>
                <a:lnTo>
                  <a:pt x="16276257" y="1010259"/>
                </a:lnTo>
                <a:lnTo>
                  <a:pt x="16237827" y="1042987"/>
                </a:lnTo>
                <a:lnTo>
                  <a:pt x="16199790" y="1075766"/>
                </a:lnTo>
                <a:lnTo>
                  <a:pt x="16162173" y="1108557"/>
                </a:lnTo>
                <a:lnTo>
                  <a:pt x="16088157" y="1174127"/>
                </a:lnTo>
                <a:lnTo>
                  <a:pt x="16015792" y="1239494"/>
                </a:lnTo>
                <a:lnTo>
                  <a:pt x="15945066" y="1304467"/>
                </a:lnTo>
                <a:lnTo>
                  <a:pt x="15842069" y="1400746"/>
                </a:lnTo>
                <a:lnTo>
                  <a:pt x="15617203" y="1614512"/>
                </a:lnTo>
                <a:lnTo>
                  <a:pt x="15542121" y="1684680"/>
                </a:lnTo>
                <a:lnTo>
                  <a:pt x="15504198" y="1719491"/>
                </a:lnTo>
                <a:lnTo>
                  <a:pt x="15465971" y="1754047"/>
                </a:lnTo>
                <a:lnTo>
                  <a:pt x="15427427" y="1788274"/>
                </a:lnTo>
                <a:lnTo>
                  <a:pt x="15388527" y="1822094"/>
                </a:lnTo>
                <a:lnTo>
                  <a:pt x="15349258" y="1855457"/>
                </a:lnTo>
                <a:lnTo>
                  <a:pt x="15341003" y="1862289"/>
                </a:lnTo>
                <a:lnTo>
                  <a:pt x="0" y="1862289"/>
                </a:lnTo>
                <a:lnTo>
                  <a:pt x="0" y="1909914"/>
                </a:lnTo>
                <a:lnTo>
                  <a:pt x="15282698" y="1909914"/>
                </a:lnTo>
                <a:lnTo>
                  <a:pt x="15269490" y="1920532"/>
                </a:lnTo>
                <a:lnTo>
                  <a:pt x="15228926" y="1952117"/>
                </a:lnTo>
                <a:lnTo>
                  <a:pt x="15187879" y="1982965"/>
                </a:lnTo>
                <a:lnTo>
                  <a:pt x="15146325" y="2013026"/>
                </a:lnTo>
                <a:lnTo>
                  <a:pt x="15104225" y="2042223"/>
                </a:lnTo>
                <a:lnTo>
                  <a:pt x="15061565" y="2070493"/>
                </a:lnTo>
                <a:lnTo>
                  <a:pt x="15018309" y="2097773"/>
                </a:lnTo>
                <a:lnTo>
                  <a:pt x="14974431" y="2123998"/>
                </a:lnTo>
                <a:lnTo>
                  <a:pt x="14932660" y="2147773"/>
                </a:lnTo>
                <a:lnTo>
                  <a:pt x="14890166" y="2170798"/>
                </a:lnTo>
                <a:lnTo>
                  <a:pt x="14846948" y="2193099"/>
                </a:lnTo>
                <a:lnTo>
                  <a:pt x="14802866" y="2214727"/>
                </a:lnTo>
                <a:lnTo>
                  <a:pt x="14758264" y="2235530"/>
                </a:lnTo>
                <a:lnTo>
                  <a:pt x="14712760" y="2255672"/>
                </a:lnTo>
                <a:lnTo>
                  <a:pt x="14666468" y="2275103"/>
                </a:lnTo>
                <a:lnTo>
                  <a:pt x="14619364" y="2293836"/>
                </a:lnTo>
                <a:lnTo>
                  <a:pt x="14571434" y="2311870"/>
                </a:lnTo>
                <a:lnTo>
                  <a:pt x="14522666" y="2329218"/>
                </a:lnTo>
                <a:lnTo>
                  <a:pt x="14473047" y="2345893"/>
                </a:lnTo>
                <a:lnTo>
                  <a:pt x="14422552" y="2361869"/>
                </a:lnTo>
                <a:lnTo>
                  <a:pt x="14371168" y="2377198"/>
                </a:lnTo>
                <a:lnTo>
                  <a:pt x="14318882" y="2391841"/>
                </a:lnTo>
                <a:lnTo>
                  <a:pt x="14309179" y="2394394"/>
                </a:lnTo>
                <a:lnTo>
                  <a:pt x="14492897" y="2394394"/>
                </a:lnTo>
                <a:lnTo>
                  <a:pt x="14566392" y="2369375"/>
                </a:lnTo>
                <a:lnTo>
                  <a:pt x="14612988" y="2352306"/>
                </a:lnTo>
                <a:lnTo>
                  <a:pt x="14658835" y="2334603"/>
                </a:lnTo>
                <a:lnTo>
                  <a:pt x="14703946" y="2316251"/>
                </a:lnTo>
                <a:lnTo>
                  <a:pt x="14748332" y="2297265"/>
                </a:lnTo>
                <a:lnTo>
                  <a:pt x="14792008" y="2277618"/>
                </a:lnTo>
                <a:lnTo>
                  <a:pt x="14834985" y="2257323"/>
                </a:lnTo>
                <a:lnTo>
                  <a:pt x="14877276" y="2236355"/>
                </a:lnTo>
                <a:lnTo>
                  <a:pt x="14919008" y="2214676"/>
                </a:lnTo>
                <a:lnTo>
                  <a:pt x="14959876" y="2192426"/>
                </a:lnTo>
                <a:lnTo>
                  <a:pt x="15000212" y="2169452"/>
                </a:lnTo>
                <a:lnTo>
                  <a:pt x="15042693" y="2144039"/>
                </a:lnTo>
                <a:lnTo>
                  <a:pt x="15084565" y="2117687"/>
                </a:lnTo>
                <a:lnTo>
                  <a:pt x="15125853" y="2090458"/>
                </a:lnTo>
                <a:lnTo>
                  <a:pt x="15166594" y="2062416"/>
                </a:lnTo>
                <a:lnTo>
                  <a:pt x="15206802" y="2033600"/>
                </a:lnTo>
                <a:lnTo>
                  <a:pt x="15246503" y="2004072"/>
                </a:lnTo>
                <a:lnTo>
                  <a:pt x="15285733" y="1973897"/>
                </a:lnTo>
                <a:lnTo>
                  <a:pt x="15324506" y="1943112"/>
                </a:lnTo>
                <a:lnTo>
                  <a:pt x="15362860" y="1911781"/>
                </a:lnTo>
                <a:lnTo>
                  <a:pt x="15365083" y="1909914"/>
                </a:lnTo>
                <a:lnTo>
                  <a:pt x="18287988" y="1909914"/>
                </a:lnTo>
                <a:lnTo>
                  <a:pt x="18287988" y="1862289"/>
                </a:lnTo>
                <a:lnTo>
                  <a:pt x="15421394" y="1862289"/>
                </a:lnTo>
                <a:lnTo>
                  <a:pt x="15438374" y="1847710"/>
                </a:lnTo>
                <a:lnTo>
                  <a:pt x="15475611" y="1815071"/>
                </a:lnTo>
                <a:lnTo>
                  <a:pt x="15512504" y="1782114"/>
                </a:lnTo>
                <a:lnTo>
                  <a:pt x="15549106" y="1748878"/>
                </a:lnTo>
                <a:lnTo>
                  <a:pt x="15585428" y="1715439"/>
                </a:lnTo>
                <a:lnTo>
                  <a:pt x="15657373" y="1648104"/>
                </a:lnTo>
                <a:lnTo>
                  <a:pt x="15877286" y="1439024"/>
                </a:lnTo>
                <a:lnTo>
                  <a:pt x="15979610" y="1343406"/>
                </a:lnTo>
                <a:lnTo>
                  <a:pt x="16049867" y="1278902"/>
                </a:lnTo>
                <a:lnTo>
                  <a:pt x="16121749" y="1214005"/>
                </a:lnTo>
                <a:lnTo>
                  <a:pt x="16195243" y="1148930"/>
                </a:lnTo>
                <a:lnTo>
                  <a:pt x="16270364" y="1083856"/>
                </a:lnTo>
                <a:lnTo>
                  <a:pt x="16308515" y="1051382"/>
                </a:lnTo>
                <a:lnTo>
                  <a:pt x="16347085" y="1018984"/>
                </a:lnTo>
                <a:lnTo>
                  <a:pt x="16386036" y="986688"/>
                </a:lnTo>
                <a:lnTo>
                  <a:pt x="16425393" y="954519"/>
                </a:lnTo>
                <a:lnTo>
                  <a:pt x="16465144" y="922489"/>
                </a:lnTo>
                <a:lnTo>
                  <a:pt x="16505301" y="890638"/>
                </a:lnTo>
                <a:lnTo>
                  <a:pt x="16545840" y="858989"/>
                </a:lnTo>
                <a:lnTo>
                  <a:pt x="16586784" y="827557"/>
                </a:lnTo>
                <a:lnTo>
                  <a:pt x="16628110" y="796378"/>
                </a:lnTo>
                <a:lnTo>
                  <a:pt x="16669842" y="765479"/>
                </a:lnTo>
                <a:lnTo>
                  <a:pt x="16711956" y="734860"/>
                </a:lnTo>
                <a:lnTo>
                  <a:pt x="16754475" y="704570"/>
                </a:lnTo>
                <a:lnTo>
                  <a:pt x="16797376" y="674636"/>
                </a:lnTo>
                <a:lnTo>
                  <a:pt x="16840657" y="645058"/>
                </a:lnTo>
                <a:lnTo>
                  <a:pt x="16884333" y="615873"/>
                </a:lnTo>
                <a:lnTo>
                  <a:pt x="16928402" y="587121"/>
                </a:lnTo>
                <a:lnTo>
                  <a:pt x="16972852" y="558800"/>
                </a:lnTo>
                <a:lnTo>
                  <a:pt x="17017683" y="530961"/>
                </a:lnTo>
                <a:lnTo>
                  <a:pt x="17062908" y="503605"/>
                </a:lnTo>
                <a:lnTo>
                  <a:pt x="17108513" y="476770"/>
                </a:lnTo>
                <a:lnTo>
                  <a:pt x="17154500" y="450481"/>
                </a:lnTo>
                <a:lnTo>
                  <a:pt x="17200868" y="424764"/>
                </a:lnTo>
                <a:lnTo>
                  <a:pt x="17248670" y="399072"/>
                </a:lnTo>
                <a:lnTo>
                  <a:pt x="17296537" y="374218"/>
                </a:lnTo>
                <a:lnTo>
                  <a:pt x="17344454" y="350189"/>
                </a:lnTo>
                <a:lnTo>
                  <a:pt x="17392422" y="326999"/>
                </a:lnTo>
                <a:lnTo>
                  <a:pt x="17440440" y="304660"/>
                </a:lnTo>
                <a:lnTo>
                  <a:pt x="17488485" y="283146"/>
                </a:lnTo>
                <a:lnTo>
                  <a:pt x="17536567" y="262470"/>
                </a:lnTo>
                <a:lnTo>
                  <a:pt x="17584662" y="242646"/>
                </a:lnTo>
                <a:lnTo>
                  <a:pt x="17632782" y="223659"/>
                </a:lnTo>
                <a:lnTo>
                  <a:pt x="17680915" y="205511"/>
                </a:lnTo>
                <a:lnTo>
                  <a:pt x="17729048" y="188201"/>
                </a:lnTo>
                <a:lnTo>
                  <a:pt x="17777194" y="171742"/>
                </a:lnTo>
                <a:lnTo>
                  <a:pt x="17825314" y="156133"/>
                </a:lnTo>
                <a:lnTo>
                  <a:pt x="17873434" y="141363"/>
                </a:lnTo>
                <a:lnTo>
                  <a:pt x="17921529" y="127457"/>
                </a:lnTo>
                <a:lnTo>
                  <a:pt x="17969611" y="114388"/>
                </a:lnTo>
                <a:lnTo>
                  <a:pt x="18017655" y="102171"/>
                </a:lnTo>
                <a:lnTo>
                  <a:pt x="18065649" y="90805"/>
                </a:lnTo>
                <a:lnTo>
                  <a:pt x="18113617" y="80289"/>
                </a:lnTo>
                <a:lnTo>
                  <a:pt x="18161521" y="70637"/>
                </a:lnTo>
                <a:lnTo>
                  <a:pt x="18209375" y="61836"/>
                </a:lnTo>
                <a:lnTo>
                  <a:pt x="18257381" y="55105"/>
                </a:lnTo>
                <a:lnTo>
                  <a:pt x="18287988" y="52781"/>
                </a:lnTo>
                <a:lnTo>
                  <a:pt x="18287988" y="0"/>
                </a:lnTo>
                <a:close/>
              </a:path>
            </a:pathLst>
          </a:custGeom>
          <a:solidFill>
            <a:srgbClr val="332C2C"/>
          </a:solid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19999" y="3112503"/>
            <a:ext cx="5229225" cy="5229225"/>
            <a:chOff x="1619999" y="3112503"/>
            <a:chExt cx="5229225" cy="5229225"/>
          </a:xfrm>
        </p:grpSpPr>
        <p:sp>
          <p:nvSpPr>
            <p:cNvPr id="3" name="object 3"/>
            <p:cNvSpPr/>
            <p:nvPr/>
          </p:nvSpPr>
          <p:spPr>
            <a:xfrm>
              <a:off x="1619999" y="3112503"/>
              <a:ext cx="5229225" cy="5229225"/>
            </a:xfrm>
            <a:custGeom>
              <a:avLst/>
              <a:gdLst/>
              <a:ahLst/>
              <a:cxnLst/>
              <a:rect l="l" t="t" r="r" b="b"/>
              <a:pathLst>
                <a:path w="5229225" h="5229225">
                  <a:moveTo>
                    <a:pt x="5229225" y="0"/>
                  </a:moveTo>
                  <a:lnTo>
                    <a:pt x="0" y="0"/>
                  </a:lnTo>
                  <a:lnTo>
                    <a:pt x="0" y="5229225"/>
                  </a:lnTo>
                  <a:lnTo>
                    <a:pt x="5229225" y="5229225"/>
                  </a:lnTo>
                  <a:lnTo>
                    <a:pt x="5229225" y="0"/>
                  </a:lnTo>
                  <a:close/>
                </a:path>
              </a:pathLst>
            </a:custGeom>
            <a:solidFill>
              <a:srgbClr val="332C2C"/>
            </a:solidFill>
          </p:spPr>
          <p:txBody>
            <a:bodyPr wrap="square" lIns="0" tIns="0" rIns="0" bIns="0" rtlCol="0"/>
            <a:lstStyle/>
            <a:p>
              <a:endParaRPr/>
            </a:p>
          </p:txBody>
        </p:sp>
        <p:pic>
          <p:nvPicPr>
            <p:cNvPr id="4" name="object 4"/>
            <p:cNvPicPr/>
            <p:nvPr/>
          </p:nvPicPr>
          <p:blipFill>
            <a:blip r:embed="rId2" cstate="print"/>
            <a:stretch>
              <a:fillRect/>
            </a:stretch>
          </p:blipFill>
          <p:spPr>
            <a:xfrm>
              <a:off x="1690611" y="3171748"/>
              <a:ext cx="5095874" cy="5095862"/>
            </a:xfrm>
            <a:prstGeom prst="rect">
              <a:avLst/>
            </a:prstGeom>
          </p:spPr>
        </p:pic>
      </p:grpSp>
      <p:sp>
        <p:nvSpPr>
          <p:cNvPr id="5" name="object 5"/>
          <p:cNvSpPr/>
          <p:nvPr/>
        </p:nvSpPr>
        <p:spPr>
          <a:xfrm>
            <a:off x="13042214" y="5610076"/>
            <a:ext cx="5246370" cy="4677410"/>
          </a:xfrm>
          <a:custGeom>
            <a:avLst/>
            <a:gdLst/>
            <a:ahLst/>
            <a:cxnLst/>
            <a:rect l="l" t="t" r="r" b="b"/>
            <a:pathLst>
              <a:path w="5246369" h="4677409">
                <a:moveTo>
                  <a:pt x="5245784" y="0"/>
                </a:moveTo>
                <a:lnTo>
                  <a:pt x="5190872" y="5807"/>
                </a:lnTo>
                <a:lnTo>
                  <a:pt x="5140122" y="12097"/>
                </a:lnTo>
                <a:lnTo>
                  <a:pt x="5089919" y="19185"/>
                </a:lnTo>
                <a:lnTo>
                  <a:pt x="5040255" y="27063"/>
                </a:lnTo>
                <a:lnTo>
                  <a:pt x="4991124" y="35720"/>
                </a:lnTo>
                <a:lnTo>
                  <a:pt x="4942520" y="45146"/>
                </a:lnTo>
                <a:lnTo>
                  <a:pt x="4894437" y="55333"/>
                </a:lnTo>
                <a:lnTo>
                  <a:pt x="4846867" y="66271"/>
                </a:lnTo>
                <a:lnTo>
                  <a:pt x="4799805" y="77950"/>
                </a:lnTo>
                <a:lnTo>
                  <a:pt x="4753244" y="90362"/>
                </a:lnTo>
                <a:lnTo>
                  <a:pt x="4707177" y="103495"/>
                </a:lnTo>
                <a:lnTo>
                  <a:pt x="4661598" y="117341"/>
                </a:lnTo>
                <a:lnTo>
                  <a:pt x="4616500" y="131891"/>
                </a:lnTo>
                <a:lnTo>
                  <a:pt x="4571877" y="147134"/>
                </a:lnTo>
                <a:lnTo>
                  <a:pt x="4527722" y="163061"/>
                </a:lnTo>
                <a:lnTo>
                  <a:pt x="4484029" y="179664"/>
                </a:lnTo>
                <a:lnTo>
                  <a:pt x="4440791" y="196932"/>
                </a:lnTo>
                <a:lnTo>
                  <a:pt x="4398002" y="214855"/>
                </a:lnTo>
                <a:lnTo>
                  <a:pt x="4355656" y="233425"/>
                </a:lnTo>
                <a:lnTo>
                  <a:pt x="4313745" y="252632"/>
                </a:lnTo>
                <a:lnTo>
                  <a:pt x="4272264" y="272466"/>
                </a:lnTo>
                <a:lnTo>
                  <a:pt x="4231205" y="292917"/>
                </a:lnTo>
                <a:lnTo>
                  <a:pt x="4190562" y="313977"/>
                </a:lnTo>
                <a:lnTo>
                  <a:pt x="4150330" y="335636"/>
                </a:lnTo>
                <a:lnTo>
                  <a:pt x="4110501" y="357884"/>
                </a:lnTo>
                <a:lnTo>
                  <a:pt x="4071068" y="380712"/>
                </a:lnTo>
                <a:lnTo>
                  <a:pt x="4032026" y="404110"/>
                </a:lnTo>
                <a:lnTo>
                  <a:pt x="3993367" y="428069"/>
                </a:lnTo>
                <a:lnTo>
                  <a:pt x="3955086" y="452579"/>
                </a:lnTo>
                <a:lnTo>
                  <a:pt x="3917176" y="477630"/>
                </a:lnTo>
                <a:lnTo>
                  <a:pt x="3879629" y="503214"/>
                </a:lnTo>
                <a:lnTo>
                  <a:pt x="3842441" y="529321"/>
                </a:lnTo>
                <a:lnTo>
                  <a:pt x="3805604" y="555941"/>
                </a:lnTo>
                <a:lnTo>
                  <a:pt x="3769111" y="583065"/>
                </a:lnTo>
                <a:lnTo>
                  <a:pt x="3732957" y="610683"/>
                </a:lnTo>
                <a:lnTo>
                  <a:pt x="3697135" y="638786"/>
                </a:lnTo>
                <a:lnTo>
                  <a:pt x="3661638" y="667363"/>
                </a:lnTo>
                <a:lnTo>
                  <a:pt x="3626459" y="696407"/>
                </a:lnTo>
                <a:lnTo>
                  <a:pt x="3591593" y="725907"/>
                </a:lnTo>
                <a:lnTo>
                  <a:pt x="3557033" y="755853"/>
                </a:lnTo>
                <a:lnTo>
                  <a:pt x="3522772" y="786237"/>
                </a:lnTo>
                <a:lnTo>
                  <a:pt x="3488803" y="817049"/>
                </a:lnTo>
                <a:lnTo>
                  <a:pt x="3455121" y="848278"/>
                </a:lnTo>
                <a:lnTo>
                  <a:pt x="3421718" y="879917"/>
                </a:lnTo>
                <a:lnTo>
                  <a:pt x="3388589" y="911954"/>
                </a:lnTo>
                <a:lnTo>
                  <a:pt x="3355726" y="944381"/>
                </a:lnTo>
                <a:lnTo>
                  <a:pt x="3323124" y="977189"/>
                </a:lnTo>
                <a:lnTo>
                  <a:pt x="3290775" y="1010367"/>
                </a:lnTo>
                <a:lnTo>
                  <a:pt x="3258674" y="1043906"/>
                </a:lnTo>
                <a:lnTo>
                  <a:pt x="3226813" y="1077797"/>
                </a:lnTo>
                <a:lnTo>
                  <a:pt x="3195187" y="1112030"/>
                </a:lnTo>
                <a:lnTo>
                  <a:pt x="3163788" y="1146595"/>
                </a:lnTo>
                <a:lnTo>
                  <a:pt x="3132610" y="1181484"/>
                </a:lnTo>
                <a:lnTo>
                  <a:pt x="3101647" y="1216687"/>
                </a:lnTo>
                <a:lnTo>
                  <a:pt x="3070892" y="1252193"/>
                </a:lnTo>
                <a:lnTo>
                  <a:pt x="3040339" y="1287995"/>
                </a:lnTo>
                <a:lnTo>
                  <a:pt x="3009981" y="1324081"/>
                </a:lnTo>
                <a:lnTo>
                  <a:pt x="2979812" y="1360443"/>
                </a:lnTo>
                <a:lnTo>
                  <a:pt x="2949825" y="1397071"/>
                </a:lnTo>
                <a:lnTo>
                  <a:pt x="2920014" y="1433956"/>
                </a:lnTo>
                <a:lnTo>
                  <a:pt x="2890372" y="1471088"/>
                </a:lnTo>
                <a:lnTo>
                  <a:pt x="2860892" y="1508457"/>
                </a:lnTo>
                <a:lnTo>
                  <a:pt x="2831569" y="1546055"/>
                </a:lnTo>
                <a:lnTo>
                  <a:pt x="2802395" y="1583871"/>
                </a:lnTo>
                <a:lnTo>
                  <a:pt x="2773364" y="1621897"/>
                </a:lnTo>
                <a:lnTo>
                  <a:pt x="2744471" y="1660121"/>
                </a:lnTo>
                <a:lnTo>
                  <a:pt x="2715707" y="1698536"/>
                </a:lnTo>
                <a:lnTo>
                  <a:pt x="2687067" y="1737132"/>
                </a:lnTo>
                <a:lnTo>
                  <a:pt x="2658544" y="1775899"/>
                </a:lnTo>
                <a:lnTo>
                  <a:pt x="2630131" y="1814827"/>
                </a:lnTo>
                <a:lnTo>
                  <a:pt x="2601823" y="1853907"/>
                </a:lnTo>
                <a:lnTo>
                  <a:pt x="2573613" y="1893130"/>
                </a:lnTo>
                <a:lnTo>
                  <a:pt x="2545493" y="1932486"/>
                </a:lnTo>
                <a:lnTo>
                  <a:pt x="2517459" y="1971966"/>
                </a:lnTo>
                <a:lnTo>
                  <a:pt x="2489502" y="2011559"/>
                </a:lnTo>
                <a:lnTo>
                  <a:pt x="2461617" y="2051258"/>
                </a:lnTo>
                <a:lnTo>
                  <a:pt x="2433797" y="2091051"/>
                </a:lnTo>
                <a:lnTo>
                  <a:pt x="2406036" y="2130930"/>
                </a:lnTo>
                <a:lnTo>
                  <a:pt x="2378327" y="2170884"/>
                </a:lnTo>
                <a:lnTo>
                  <a:pt x="2350663" y="2210906"/>
                </a:lnTo>
                <a:lnTo>
                  <a:pt x="2323039" y="2250984"/>
                </a:lnTo>
                <a:lnTo>
                  <a:pt x="2295447" y="2291110"/>
                </a:lnTo>
                <a:lnTo>
                  <a:pt x="2267881" y="2331274"/>
                </a:lnTo>
                <a:lnTo>
                  <a:pt x="2240335" y="2371466"/>
                </a:lnTo>
                <a:lnTo>
                  <a:pt x="2212802" y="2411678"/>
                </a:lnTo>
                <a:lnTo>
                  <a:pt x="2185276" y="2451899"/>
                </a:lnTo>
                <a:lnTo>
                  <a:pt x="2157749" y="2492120"/>
                </a:lnTo>
                <a:lnTo>
                  <a:pt x="2130216" y="2532331"/>
                </a:lnTo>
                <a:lnTo>
                  <a:pt x="2102670" y="2572523"/>
                </a:lnTo>
                <a:lnTo>
                  <a:pt x="2075104" y="2612687"/>
                </a:lnTo>
                <a:lnTo>
                  <a:pt x="2047512" y="2652812"/>
                </a:lnTo>
                <a:lnTo>
                  <a:pt x="2019888" y="2692891"/>
                </a:lnTo>
                <a:lnTo>
                  <a:pt x="1992224" y="2732912"/>
                </a:lnTo>
                <a:lnTo>
                  <a:pt x="1964515" y="2772866"/>
                </a:lnTo>
                <a:lnTo>
                  <a:pt x="1936754" y="2812745"/>
                </a:lnTo>
                <a:lnTo>
                  <a:pt x="1908934" y="2852538"/>
                </a:lnTo>
                <a:lnTo>
                  <a:pt x="1881049" y="2892236"/>
                </a:lnTo>
                <a:lnTo>
                  <a:pt x="1853093" y="2931830"/>
                </a:lnTo>
                <a:lnTo>
                  <a:pt x="1825058" y="2971309"/>
                </a:lnTo>
                <a:lnTo>
                  <a:pt x="1796939" y="3010665"/>
                </a:lnTo>
                <a:lnTo>
                  <a:pt x="1768728" y="3049888"/>
                </a:lnTo>
                <a:lnTo>
                  <a:pt x="1740420" y="3088968"/>
                </a:lnTo>
                <a:lnTo>
                  <a:pt x="1712008" y="3127896"/>
                </a:lnTo>
                <a:lnTo>
                  <a:pt x="1683485" y="3166663"/>
                </a:lnTo>
                <a:lnTo>
                  <a:pt x="1654845" y="3205258"/>
                </a:lnTo>
                <a:lnTo>
                  <a:pt x="1626082" y="3243673"/>
                </a:lnTo>
                <a:lnTo>
                  <a:pt x="1597188" y="3281898"/>
                </a:lnTo>
                <a:lnTo>
                  <a:pt x="1568158" y="3319923"/>
                </a:lnTo>
                <a:lnTo>
                  <a:pt x="1538984" y="3357739"/>
                </a:lnTo>
                <a:lnTo>
                  <a:pt x="1509661" y="3395337"/>
                </a:lnTo>
                <a:lnTo>
                  <a:pt x="1480182" y="3432706"/>
                </a:lnTo>
                <a:lnTo>
                  <a:pt x="1450540" y="3469838"/>
                </a:lnTo>
                <a:lnTo>
                  <a:pt x="1420729" y="3506723"/>
                </a:lnTo>
                <a:lnTo>
                  <a:pt x="1390742" y="3543351"/>
                </a:lnTo>
                <a:lnTo>
                  <a:pt x="1360573" y="3579713"/>
                </a:lnTo>
                <a:lnTo>
                  <a:pt x="1330215" y="3615800"/>
                </a:lnTo>
                <a:lnTo>
                  <a:pt x="1299663" y="3651601"/>
                </a:lnTo>
                <a:lnTo>
                  <a:pt x="1268908" y="3687107"/>
                </a:lnTo>
                <a:lnTo>
                  <a:pt x="1237946" y="3722310"/>
                </a:lnTo>
                <a:lnTo>
                  <a:pt x="1206768" y="3757199"/>
                </a:lnTo>
                <a:lnTo>
                  <a:pt x="1175370" y="3791764"/>
                </a:lnTo>
                <a:lnTo>
                  <a:pt x="1143744" y="3825998"/>
                </a:lnTo>
                <a:lnTo>
                  <a:pt x="1111884" y="3859888"/>
                </a:lnTo>
                <a:lnTo>
                  <a:pt x="1079783" y="3893428"/>
                </a:lnTo>
                <a:lnTo>
                  <a:pt x="1047435" y="3926606"/>
                </a:lnTo>
                <a:lnTo>
                  <a:pt x="1014833" y="3959413"/>
                </a:lnTo>
                <a:lnTo>
                  <a:pt x="981971" y="3991840"/>
                </a:lnTo>
                <a:lnTo>
                  <a:pt x="948842" y="4023878"/>
                </a:lnTo>
                <a:lnTo>
                  <a:pt x="915441" y="4055516"/>
                </a:lnTo>
                <a:lnTo>
                  <a:pt x="881759" y="4086746"/>
                </a:lnTo>
                <a:lnTo>
                  <a:pt x="847791" y="4117557"/>
                </a:lnTo>
                <a:lnTo>
                  <a:pt x="813531" y="4147941"/>
                </a:lnTo>
                <a:lnTo>
                  <a:pt x="778971" y="4177888"/>
                </a:lnTo>
                <a:lnTo>
                  <a:pt x="744106" y="4207388"/>
                </a:lnTo>
                <a:lnTo>
                  <a:pt x="708929" y="4236431"/>
                </a:lnTo>
                <a:lnTo>
                  <a:pt x="673432" y="4265009"/>
                </a:lnTo>
                <a:lnTo>
                  <a:pt x="637611" y="4293112"/>
                </a:lnTo>
                <a:lnTo>
                  <a:pt x="601458" y="4320730"/>
                </a:lnTo>
                <a:lnTo>
                  <a:pt x="564967" y="4347854"/>
                </a:lnTo>
                <a:lnTo>
                  <a:pt x="528131" y="4374474"/>
                </a:lnTo>
                <a:lnTo>
                  <a:pt x="490943" y="4400581"/>
                </a:lnTo>
                <a:lnTo>
                  <a:pt x="453398" y="4426165"/>
                </a:lnTo>
                <a:lnTo>
                  <a:pt x="415489" y="4451217"/>
                </a:lnTo>
                <a:lnTo>
                  <a:pt x="377209" y="4475727"/>
                </a:lnTo>
                <a:lnTo>
                  <a:pt x="338552" y="4499686"/>
                </a:lnTo>
                <a:lnTo>
                  <a:pt x="299511" y="4523084"/>
                </a:lnTo>
                <a:lnTo>
                  <a:pt x="260080" y="4545912"/>
                </a:lnTo>
                <a:lnTo>
                  <a:pt x="220252" y="4568160"/>
                </a:lnTo>
                <a:lnTo>
                  <a:pt x="180021" y="4589819"/>
                </a:lnTo>
                <a:lnTo>
                  <a:pt x="139380" y="4610879"/>
                </a:lnTo>
                <a:lnTo>
                  <a:pt x="98323" y="4631331"/>
                </a:lnTo>
                <a:lnTo>
                  <a:pt x="56844" y="4651165"/>
                </a:lnTo>
                <a:lnTo>
                  <a:pt x="14935" y="4670371"/>
                </a:lnTo>
                <a:lnTo>
                  <a:pt x="0" y="4676921"/>
                </a:lnTo>
              </a:path>
            </a:pathLst>
          </a:custGeom>
          <a:ln w="24995">
            <a:solidFill>
              <a:srgbClr val="332C2C"/>
            </a:solidFill>
          </a:ln>
        </p:spPr>
        <p:txBody>
          <a:bodyPr wrap="square" lIns="0" tIns="0" rIns="0" bIns="0" rtlCol="0"/>
          <a:lstStyle/>
          <a:p>
            <a:endParaRPr/>
          </a:p>
        </p:txBody>
      </p:sp>
      <p:sp>
        <p:nvSpPr>
          <p:cNvPr id="6" name="object 6"/>
          <p:cNvSpPr/>
          <p:nvPr/>
        </p:nvSpPr>
        <p:spPr>
          <a:xfrm>
            <a:off x="50" y="548208"/>
            <a:ext cx="18288000" cy="47625"/>
          </a:xfrm>
          <a:custGeom>
            <a:avLst/>
            <a:gdLst/>
            <a:ahLst/>
            <a:cxnLst/>
            <a:rect l="l" t="t" r="r" b="b"/>
            <a:pathLst>
              <a:path w="18288000" h="47625">
                <a:moveTo>
                  <a:pt x="18287937" y="0"/>
                </a:moveTo>
                <a:lnTo>
                  <a:pt x="0" y="0"/>
                </a:lnTo>
                <a:lnTo>
                  <a:pt x="0" y="47625"/>
                </a:lnTo>
                <a:lnTo>
                  <a:pt x="18287937" y="47625"/>
                </a:lnTo>
                <a:lnTo>
                  <a:pt x="18287937" y="0"/>
                </a:lnTo>
                <a:close/>
              </a:path>
            </a:pathLst>
          </a:custGeom>
          <a:solidFill>
            <a:srgbClr val="332C2C"/>
          </a:solidFill>
        </p:spPr>
        <p:txBody>
          <a:bodyPr wrap="square" lIns="0" tIns="0" rIns="0" bIns="0" rtlCol="0"/>
          <a:lstStyle/>
          <a:p>
            <a:endParaRPr/>
          </a:p>
        </p:txBody>
      </p:sp>
      <p:sp>
        <p:nvSpPr>
          <p:cNvPr id="7" name="object 7"/>
          <p:cNvSpPr/>
          <p:nvPr/>
        </p:nvSpPr>
        <p:spPr>
          <a:xfrm>
            <a:off x="0" y="9754908"/>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sp>
        <p:nvSpPr>
          <p:cNvPr id="12" name="object 12"/>
          <p:cNvSpPr txBox="1">
            <a:spLocks noGrp="1"/>
          </p:cNvSpPr>
          <p:nvPr>
            <p:ph type="title"/>
          </p:nvPr>
        </p:nvSpPr>
        <p:spPr>
          <a:xfrm>
            <a:off x="8377391" y="1429499"/>
            <a:ext cx="6089650" cy="939800"/>
          </a:xfrm>
          <a:prstGeom prst="rect">
            <a:avLst/>
          </a:prstGeom>
        </p:spPr>
        <p:txBody>
          <a:bodyPr vert="horz" wrap="square" lIns="0" tIns="12700" rIns="0" bIns="0" rtlCol="0">
            <a:spAutoFit/>
          </a:bodyPr>
          <a:lstStyle/>
          <a:p>
            <a:pPr marL="12700">
              <a:lnSpc>
                <a:spcPct val="100000"/>
              </a:lnSpc>
              <a:spcBef>
                <a:spcPts val="100"/>
              </a:spcBef>
            </a:pPr>
            <a:r>
              <a:rPr sz="6000" spc="140" dirty="0">
                <a:latin typeface="Calibri"/>
                <a:cs typeface="Calibri"/>
              </a:rPr>
              <a:t>Global</a:t>
            </a:r>
            <a:r>
              <a:rPr sz="6000" spc="-215" dirty="0">
                <a:latin typeface="Calibri"/>
                <a:cs typeface="Calibri"/>
              </a:rPr>
              <a:t> </a:t>
            </a:r>
            <a:r>
              <a:rPr sz="6000" spc="-114" dirty="0">
                <a:latin typeface="Calibri"/>
                <a:cs typeface="Calibri"/>
              </a:rPr>
              <a:t>Wate</a:t>
            </a:r>
            <a:r>
              <a:rPr sz="6000" spc="-70" dirty="0">
                <a:latin typeface="Calibri"/>
                <a:cs typeface="Calibri"/>
              </a:rPr>
              <a:t>r</a:t>
            </a:r>
            <a:r>
              <a:rPr sz="6000" spc="-220" dirty="0">
                <a:latin typeface="Calibri"/>
                <a:cs typeface="Calibri"/>
              </a:rPr>
              <a:t> </a:t>
            </a:r>
            <a:r>
              <a:rPr sz="6000" spc="220" dirty="0">
                <a:latin typeface="Calibri"/>
                <a:cs typeface="Calibri"/>
              </a:rPr>
              <a:t>Crisis</a:t>
            </a:r>
            <a:endParaRPr sz="6000">
              <a:latin typeface="Calibri"/>
              <a:cs typeface="Calibri"/>
            </a:endParaRPr>
          </a:p>
        </p:txBody>
      </p:sp>
      <p:sp>
        <p:nvSpPr>
          <p:cNvPr id="14" name="TextBox 13">
            <a:extLst>
              <a:ext uri="{FF2B5EF4-FFF2-40B4-BE49-F238E27FC236}">
                <a16:creationId xmlns:a16="http://schemas.microsoft.com/office/drawing/2014/main" id="{F4E176AE-DE04-1FBA-6C12-060EB20049E0}"/>
              </a:ext>
            </a:extLst>
          </p:cNvPr>
          <p:cNvSpPr txBox="1"/>
          <p:nvPr/>
        </p:nvSpPr>
        <p:spPr>
          <a:xfrm>
            <a:off x="8183716" y="3202965"/>
            <a:ext cx="9729634" cy="3785652"/>
          </a:xfrm>
          <a:prstGeom prst="rect">
            <a:avLst/>
          </a:prstGeom>
          <a:noFill/>
        </p:spPr>
        <p:txBody>
          <a:bodyPr wrap="square">
            <a:spAutoFit/>
          </a:bodyPr>
          <a:lstStyle/>
          <a:p>
            <a:r>
              <a:rPr lang="en-US" sz="4000" dirty="0">
                <a:latin typeface="Times New Roman" panose="02020603050405020304" pitchFamily="18" charset="0"/>
                <a:cs typeface="Times New Roman" panose="02020603050405020304" pitchFamily="18" charset="0"/>
              </a:rPr>
              <a:t>Around 2 billion people lack access to safe  drinking water. The global water crisis is  exacerbated by climate change, pollution,  and over-extraction. Addressing these  challenges is vital for the health of our  planet and its inhabitants.</a:t>
            </a:r>
          </a:p>
        </p:txBody>
      </p:sp>
      <p:grpSp>
        <p:nvGrpSpPr>
          <p:cNvPr id="15" name="object 2">
            <a:extLst>
              <a:ext uri="{FF2B5EF4-FFF2-40B4-BE49-F238E27FC236}">
                <a16:creationId xmlns:a16="http://schemas.microsoft.com/office/drawing/2014/main" id="{4FC35859-A294-8245-0AD7-1A1886DBEB9A}"/>
              </a:ext>
            </a:extLst>
          </p:cNvPr>
          <p:cNvGrpSpPr/>
          <p:nvPr/>
        </p:nvGrpSpPr>
        <p:grpSpPr>
          <a:xfrm>
            <a:off x="259781" y="24737"/>
            <a:ext cx="18041135" cy="9738346"/>
            <a:chOff x="0" y="548830"/>
            <a:chExt cx="18288419" cy="9738346"/>
          </a:xfrm>
        </p:grpSpPr>
        <p:sp>
          <p:nvSpPr>
            <p:cNvPr id="16" name="object 3">
              <a:extLst>
                <a:ext uri="{FF2B5EF4-FFF2-40B4-BE49-F238E27FC236}">
                  <a16:creationId xmlns:a16="http://schemas.microsoft.com/office/drawing/2014/main" id="{6DD09827-64F4-D36F-3605-D4F7A93B4BE5}"/>
                </a:ext>
              </a:extLst>
            </p:cNvPr>
            <p:cNvSpPr/>
            <p:nvPr/>
          </p:nvSpPr>
          <p:spPr>
            <a:xfrm>
              <a:off x="0" y="4840146"/>
              <a:ext cx="5176520" cy="5447030"/>
            </a:xfrm>
            <a:custGeom>
              <a:avLst/>
              <a:gdLst/>
              <a:ahLst/>
              <a:cxnLst/>
              <a:rect l="l" t="t" r="r" b="b"/>
              <a:pathLst>
                <a:path w="5176520" h="5447030">
                  <a:moveTo>
                    <a:pt x="0" y="0"/>
                  </a:moveTo>
                  <a:lnTo>
                    <a:pt x="56648" y="10443"/>
                  </a:lnTo>
                  <a:lnTo>
                    <a:pt x="101517" y="19836"/>
                  </a:lnTo>
                  <a:lnTo>
                    <a:pt x="145914" y="30065"/>
                  </a:lnTo>
                  <a:lnTo>
                    <a:pt x="189846" y="41122"/>
                  </a:lnTo>
                  <a:lnTo>
                    <a:pt x="233318" y="52995"/>
                  </a:lnTo>
                  <a:lnTo>
                    <a:pt x="276336" y="65674"/>
                  </a:lnTo>
                  <a:lnTo>
                    <a:pt x="318906" y="79150"/>
                  </a:lnTo>
                  <a:lnTo>
                    <a:pt x="361033" y="93412"/>
                  </a:lnTo>
                  <a:lnTo>
                    <a:pt x="402722" y="108450"/>
                  </a:lnTo>
                  <a:lnTo>
                    <a:pt x="443981" y="124254"/>
                  </a:lnTo>
                  <a:lnTo>
                    <a:pt x="484813" y="140814"/>
                  </a:lnTo>
                  <a:lnTo>
                    <a:pt x="525226" y="158120"/>
                  </a:lnTo>
                  <a:lnTo>
                    <a:pt x="565224" y="176162"/>
                  </a:lnTo>
                  <a:lnTo>
                    <a:pt x="604813" y="194930"/>
                  </a:lnTo>
                  <a:lnTo>
                    <a:pt x="643999" y="214414"/>
                  </a:lnTo>
                  <a:lnTo>
                    <a:pt x="682788" y="234603"/>
                  </a:lnTo>
                  <a:lnTo>
                    <a:pt x="721185" y="255487"/>
                  </a:lnTo>
                  <a:lnTo>
                    <a:pt x="759197" y="277057"/>
                  </a:lnTo>
                  <a:lnTo>
                    <a:pt x="796827" y="299303"/>
                  </a:lnTo>
                  <a:lnTo>
                    <a:pt x="834084" y="322214"/>
                  </a:lnTo>
                  <a:lnTo>
                    <a:pt x="870971" y="345780"/>
                  </a:lnTo>
                  <a:lnTo>
                    <a:pt x="907495" y="369991"/>
                  </a:lnTo>
                  <a:lnTo>
                    <a:pt x="943661" y="394837"/>
                  </a:lnTo>
                  <a:lnTo>
                    <a:pt x="979476" y="420308"/>
                  </a:lnTo>
                  <a:lnTo>
                    <a:pt x="1014944" y="446394"/>
                  </a:lnTo>
                  <a:lnTo>
                    <a:pt x="1050071" y="473085"/>
                  </a:lnTo>
                  <a:lnTo>
                    <a:pt x="1084864" y="500371"/>
                  </a:lnTo>
                  <a:lnTo>
                    <a:pt x="1119327" y="528241"/>
                  </a:lnTo>
                  <a:lnTo>
                    <a:pt x="1153467" y="556686"/>
                  </a:lnTo>
                  <a:lnTo>
                    <a:pt x="1187289" y="585695"/>
                  </a:lnTo>
                  <a:lnTo>
                    <a:pt x="1220799" y="615259"/>
                  </a:lnTo>
                  <a:lnTo>
                    <a:pt x="1254002" y="645367"/>
                  </a:lnTo>
                  <a:lnTo>
                    <a:pt x="1286904" y="676009"/>
                  </a:lnTo>
                  <a:lnTo>
                    <a:pt x="1319511" y="707176"/>
                  </a:lnTo>
                  <a:lnTo>
                    <a:pt x="1351829" y="738856"/>
                  </a:lnTo>
                  <a:lnTo>
                    <a:pt x="1383863" y="771041"/>
                  </a:lnTo>
                  <a:lnTo>
                    <a:pt x="1415618" y="803719"/>
                  </a:lnTo>
                  <a:lnTo>
                    <a:pt x="1447101" y="836882"/>
                  </a:lnTo>
                  <a:lnTo>
                    <a:pt x="1478318" y="870518"/>
                  </a:lnTo>
                  <a:lnTo>
                    <a:pt x="1509273" y="904618"/>
                  </a:lnTo>
                  <a:lnTo>
                    <a:pt x="1539973" y="939171"/>
                  </a:lnTo>
                  <a:lnTo>
                    <a:pt x="1570423" y="974168"/>
                  </a:lnTo>
                  <a:lnTo>
                    <a:pt x="1600629" y="1009598"/>
                  </a:lnTo>
                  <a:lnTo>
                    <a:pt x="1630596" y="1045452"/>
                  </a:lnTo>
                  <a:lnTo>
                    <a:pt x="1660331" y="1081719"/>
                  </a:lnTo>
                  <a:lnTo>
                    <a:pt x="1689839" y="1118389"/>
                  </a:lnTo>
                  <a:lnTo>
                    <a:pt x="1719125" y="1155453"/>
                  </a:lnTo>
                  <a:lnTo>
                    <a:pt x="1748196" y="1192899"/>
                  </a:lnTo>
                  <a:lnTo>
                    <a:pt x="1777056" y="1230719"/>
                  </a:lnTo>
                  <a:lnTo>
                    <a:pt x="1805713" y="1268901"/>
                  </a:lnTo>
                  <a:lnTo>
                    <a:pt x="1834170" y="1307436"/>
                  </a:lnTo>
                  <a:lnTo>
                    <a:pt x="1862435" y="1346314"/>
                  </a:lnTo>
                  <a:lnTo>
                    <a:pt x="1890512" y="1385524"/>
                  </a:lnTo>
                  <a:lnTo>
                    <a:pt x="1918408" y="1425057"/>
                  </a:lnTo>
                  <a:lnTo>
                    <a:pt x="1946127" y="1464903"/>
                  </a:lnTo>
                  <a:lnTo>
                    <a:pt x="1973677" y="1505051"/>
                  </a:lnTo>
                  <a:lnTo>
                    <a:pt x="2001061" y="1545491"/>
                  </a:lnTo>
                  <a:lnTo>
                    <a:pt x="2028287" y="1586213"/>
                  </a:lnTo>
                  <a:lnTo>
                    <a:pt x="2055360" y="1627208"/>
                  </a:lnTo>
                  <a:lnTo>
                    <a:pt x="2082285" y="1668465"/>
                  </a:lnTo>
                  <a:lnTo>
                    <a:pt x="2109068" y="1709973"/>
                  </a:lnTo>
                  <a:lnTo>
                    <a:pt x="2135714" y="1751724"/>
                  </a:lnTo>
                  <a:lnTo>
                    <a:pt x="2162231" y="1793707"/>
                  </a:lnTo>
                  <a:lnTo>
                    <a:pt x="2188622" y="1835911"/>
                  </a:lnTo>
                  <a:lnTo>
                    <a:pt x="2214894" y="1878327"/>
                  </a:lnTo>
                  <a:lnTo>
                    <a:pt x="2241053" y="1920944"/>
                  </a:lnTo>
                  <a:lnTo>
                    <a:pt x="2267103" y="1963753"/>
                  </a:lnTo>
                  <a:lnTo>
                    <a:pt x="2293052" y="2006744"/>
                  </a:lnTo>
                  <a:lnTo>
                    <a:pt x="2318904" y="2049906"/>
                  </a:lnTo>
                  <a:lnTo>
                    <a:pt x="2344665" y="2093229"/>
                  </a:lnTo>
                  <a:lnTo>
                    <a:pt x="2370341" y="2136703"/>
                  </a:lnTo>
                  <a:lnTo>
                    <a:pt x="2395938" y="2180318"/>
                  </a:lnTo>
                  <a:lnTo>
                    <a:pt x="2421461" y="2224065"/>
                  </a:lnTo>
                  <a:lnTo>
                    <a:pt x="2446916" y="2267932"/>
                  </a:lnTo>
                  <a:lnTo>
                    <a:pt x="2472308" y="2311910"/>
                  </a:lnTo>
                  <a:lnTo>
                    <a:pt x="2497643" y="2355990"/>
                  </a:lnTo>
                  <a:lnTo>
                    <a:pt x="2522928" y="2400159"/>
                  </a:lnTo>
                  <a:lnTo>
                    <a:pt x="2548167" y="2444410"/>
                  </a:lnTo>
                  <a:lnTo>
                    <a:pt x="2573366" y="2488731"/>
                  </a:lnTo>
                  <a:lnTo>
                    <a:pt x="2598531" y="2533112"/>
                  </a:lnTo>
                  <a:lnTo>
                    <a:pt x="2623668" y="2577544"/>
                  </a:lnTo>
                  <a:lnTo>
                    <a:pt x="2648783" y="2622016"/>
                  </a:lnTo>
                  <a:lnTo>
                    <a:pt x="2673880" y="2666519"/>
                  </a:lnTo>
                  <a:lnTo>
                    <a:pt x="2698965" y="2711041"/>
                  </a:lnTo>
                  <a:lnTo>
                    <a:pt x="2724046" y="2755574"/>
                  </a:lnTo>
                  <a:lnTo>
                    <a:pt x="2749126" y="2800107"/>
                  </a:lnTo>
                  <a:lnTo>
                    <a:pt x="2774212" y="2844630"/>
                  </a:lnTo>
                  <a:lnTo>
                    <a:pt x="2799309" y="2889133"/>
                  </a:lnTo>
                  <a:lnTo>
                    <a:pt x="2824423" y="2933605"/>
                  </a:lnTo>
                  <a:lnTo>
                    <a:pt x="2849560" y="2978037"/>
                  </a:lnTo>
                  <a:lnTo>
                    <a:pt x="2874725" y="3022419"/>
                  </a:lnTo>
                  <a:lnTo>
                    <a:pt x="2899924" y="3066740"/>
                  </a:lnTo>
                  <a:lnTo>
                    <a:pt x="2925164" y="3110991"/>
                  </a:lnTo>
                  <a:lnTo>
                    <a:pt x="2950448" y="3155161"/>
                  </a:lnTo>
                  <a:lnTo>
                    <a:pt x="2975784" y="3199241"/>
                  </a:lnTo>
                  <a:lnTo>
                    <a:pt x="3001176" y="3243219"/>
                  </a:lnTo>
                  <a:lnTo>
                    <a:pt x="3026631" y="3287087"/>
                  </a:lnTo>
                  <a:lnTo>
                    <a:pt x="3052154" y="3330833"/>
                  </a:lnTo>
                  <a:lnTo>
                    <a:pt x="3077750" y="3374449"/>
                  </a:lnTo>
                  <a:lnTo>
                    <a:pt x="3103427" y="3417924"/>
                  </a:lnTo>
                  <a:lnTo>
                    <a:pt x="3129188" y="3461247"/>
                  </a:lnTo>
                  <a:lnTo>
                    <a:pt x="3155040" y="3504409"/>
                  </a:lnTo>
                  <a:lnTo>
                    <a:pt x="3180989" y="3547400"/>
                  </a:lnTo>
                  <a:lnTo>
                    <a:pt x="3207039" y="3590209"/>
                  </a:lnTo>
                  <a:lnTo>
                    <a:pt x="3233198" y="3632827"/>
                  </a:lnTo>
                  <a:lnTo>
                    <a:pt x="3259470" y="3675243"/>
                  </a:lnTo>
                  <a:lnTo>
                    <a:pt x="3285862" y="3717447"/>
                  </a:lnTo>
                  <a:lnTo>
                    <a:pt x="3312378" y="3759430"/>
                  </a:lnTo>
                  <a:lnTo>
                    <a:pt x="3339025" y="3801180"/>
                  </a:lnTo>
                  <a:lnTo>
                    <a:pt x="3365808" y="3842689"/>
                  </a:lnTo>
                  <a:lnTo>
                    <a:pt x="3392733" y="3883946"/>
                  </a:lnTo>
                  <a:lnTo>
                    <a:pt x="3419806" y="3924941"/>
                  </a:lnTo>
                  <a:lnTo>
                    <a:pt x="3447032" y="3965663"/>
                  </a:lnTo>
                  <a:lnTo>
                    <a:pt x="3474416" y="4006104"/>
                  </a:lnTo>
                  <a:lnTo>
                    <a:pt x="3501966" y="4046252"/>
                  </a:lnTo>
                  <a:lnTo>
                    <a:pt x="3529686" y="4086097"/>
                  </a:lnTo>
                  <a:lnTo>
                    <a:pt x="3557581" y="4125630"/>
                  </a:lnTo>
                  <a:lnTo>
                    <a:pt x="3585659" y="4164841"/>
                  </a:lnTo>
                  <a:lnTo>
                    <a:pt x="3613923" y="4203719"/>
                  </a:lnTo>
                  <a:lnTo>
                    <a:pt x="3642381" y="4242254"/>
                  </a:lnTo>
                  <a:lnTo>
                    <a:pt x="3671038" y="4280436"/>
                  </a:lnTo>
                  <a:lnTo>
                    <a:pt x="3699898" y="4318256"/>
                  </a:lnTo>
                  <a:lnTo>
                    <a:pt x="3728969" y="4355702"/>
                  </a:lnTo>
                  <a:lnTo>
                    <a:pt x="3758256" y="4392765"/>
                  </a:lnTo>
                  <a:lnTo>
                    <a:pt x="3787763" y="4429436"/>
                  </a:lnTo>
                  <a:lnTo>
                    <a:pt x="3817498" y="4465703"/>
                  </a:lnTo>
                  <a:lnTo>
                    <a:pt x="3847466" y="4501557"/>
                  </a:lnTo>
                  <a:lnTo>
                    <a:pt x="3877672" y="4536987"/>
                  </a:lnTo>
                  <a:lnTo>
                    <a:pt x="3908122" y="4571984"/>
                  </a:lnTo>
                  <a:lnTo>
                    <a:pt x="3938822" y="4606537"/>
                  </a:lnTo>
                  <a:lnTo>
                    <a:pt x="3969778" y="4640637"/>
                  </a:lnTo>
                  <a:lnTo>
                    <a:pt x="4000994" y="4674273"/>
                  </a:lnTo>
                  <a:lnTo>
                    <a:pt x="4032478" y="4707436"/>
                  </a:lnTo>
                  <a:lnTo>
                    <a:pt x="4064233" y="4740114"/>
                  </a:lnTo>
                  <a:lnTo>
                    <a:pt x="4096267" y="4772299"/>
                  </a:lnTo>
                  <a:lnTo>
                    <a:pt x="4128585" y="4803979"/>
                  </a:lnTo>
                  <a:lnTo>
                    <a:pt x="4161192" y="4835145"/>
                  </a:lnTo>
                  <a:lnTo>
                    <a:pt x="4194095" y="4865788"/>
                  </a:lnTo>
                  <a:lnTo>
                    <a:pt x="4227298" y="4895896"/>
                  </a:lnTo>
                  <a:lnTo>
                    <a:pt x="4260808" y="4925459"/>
                  </a:lnTo>
                  <a:lnTo>
                    <a:pt x="4294630" y="4954469"/>
                  </a:lnTo>
                  <a:lnTo>
                    <a:pt x="4328770" y="4982913"/>
                  </a:lnTo>
                  <a:lnTo>
                    <a:pt x="4363234" y="5010784"/>
                  </a:lnTo>
                  <a:lnTo>
                    <a:pt x="4398026" y="5038069"/>
                  </a:lnTo>
                  <a:lnTo>
                    <a:pt x="4433154" y="5064760"/>
                  </a:lnTo>
                  <a:lnTo>
                    <a:pt x="4468622" y="5090846"/>
                  </a:lnTo>
                  <a:lnTo>
                    <a:pt x="4504437" y="5116317"/>
                  </a:lnTo>
                  <a:lnTo>
                    <a:pt x="4540604" y="5141163"/>
                  </a:lnTo>
                  <a:lnTo>
                    <a:pt x="4577128" y="5165374"/>
                  </a:lnTo>
                  <a:lnTo>
                    <a:pt x="4614015" y="5188940"/>
                  </a:lnTo>
                  <a:lnTo>
                    <a:pt x="4651272" y="5211851"/>
                  </a:lnTo>
                  <a:lnTo>
                    <a:pt x="4688903" y="5234096"/>
                  </a:lnTo>
                  <a:lnTo>
                    <a:pt x="4726914" y="5255666"/>
                  </a:lnTo>
                  <a:lnTo>
                    <a:pt x="4765311" y="5276551"/>
                  </a:lnTo>
                  <a:lnTo>
                    <a:pt x="4804101" y="5296740"/>
                  </a:lnTo>
                  <a:lnTo>
                    <a:pt x="4843287" y="5316223"/>
                  </a:lnTo>
                  <a:lnTo>
                    <a:pt x="4882877" y="5334991"/>
                  </a:lnTo>
                  <a:lnTo>
                    <a:pt x="4922875" y="5353033"/>
                  </a:lnTo>
                  <a:lnTo>
                    <a:pt x="4963287" y="5370339"/>
                  </a:lnTo>
                  <a:lnTo>
                    <a:pt x="5004120" y="5386899"/>
                  </a:lnTo>
                  <a:lnTo>
                    <a:pt x="5045378" y="5402703"/>
                  </a:lnTo>
                  <a:lnTo>
                    <a:pt x="5087068" y="5417741"/>
                  </a:lnTo>
                  <a:lnTo>
                    <a:pt x="5129195" y="5432003"/>
                  </a:lnTo>
                  <a:lnTo>
                    <a:pt x="5171765" y="5445479"/>
                  </a:lnTo>
                  <a:lnTo>
                    <a:pt x="5176420" y="5446851"/>
                  </a:lnTo>
                </a:path>
              </a:pathLst>
            </a:custGeom>
            <a:ln w="25000">
              <a:solidFill>
                <a:srgbClr val="332C2C"/>
              </a:solidFill>
            </a:ln>
          </p:spPr>
          <p:txBody>
            <a:bodyPr wrap="square" lIns="0" tIns="0" rIns="0" bIns="0" rtlCol="0"/>
            <a:lstStyle/>
            <a:p>
              <a:endParaRPr/>
            </a:p>
          </p:txBody>
        </p:sp>
        <p:pic>
          <p:nvPicPr>
            <p:cNvPr id="17" name="object 4">
              <a:extLst>
                <a:ext uri="{FF2B5EF4-FFF2-40B4-BE49-F238E27FC236}">
                  <a16:creationId xmlns:a16="http://schemas.microsoft.com/office/drawing/2014/main" id="{6CDFA04F-22EC-B4B4-0561-A0E1AD703E5F}"/>
                </a:ext>
              </a:extLst>
            </p:cNvPr>
            <p:cNvPicPr/>
            <p:nvPr/>
          </p:nvPicPr>
          <p:blipFill>
            <a:blip r:embed="rId3" cstate="print"/>
            <a:stretch>
              <a:fillRect/>
            </a:stretch>
          </p:blipFill>
          <p:spPr>
            <a:xfrm>
              <a:off x="0" y="1330542"/>
              <a:ext cx="7993176" cy="7639561"/>
            </a:xfrm>
            <a:prstGeom prst="rect">
              <a:avLst/>
            </a:prstGeom>
          </p:spPr>
        </p:pic>
        <p:sp>
          <p:nvSpPr>
            <p:cNvPr id="18" name="object 5">
              <a:extLst>
                <a:ext uri="{FF2B5EF4-FFF2-40B4-BE49-F238E27FC236}">
                  <a16:creationId xmlns:a16="http://schemas.microsoft.com/office/drawing/2014/main" id="{D2CDE6EC-FD8E-3098-D793-1C3FC0186589}"/>
                </a:ext>
              </a:extLst>
            </p:cNvPr>
            <p:cNvSpPr/>
            <p:nvPr/>
          </p:nvSpPr>
          <p:spPr>
            <a:xfrm>
              <a:off x="1054" y="548830"/>
              <a:ext cx="18287365" cy="9251950"/>
            </a:xfrm>
            <a:custGeom>
              <a:avLst/>
              <a:gdLst/>
              <a:ahLst/>
              <a:cxnLst/>
              <a:rect l="l" t="t" r="r" b="b"/>
              <a:pathLst>
                <a:path w="18287365" h="9251950">
                  <a:moveTo>
                    <a:pt x="18286934" y="9203855"/>
                  </a:moveTo>
                  <a:lnTo>
                    <a:pt x="304" y="9203855"/>
                  </a:lnTo>
                  <a:lnTo>
                    <a:pt x="304" y="9251480"/>
                  </a:lnTo>
                  <a:lnTo>
                    <a:pt x="18286934" y="9251480"/>
                  </a:lnTo>
                  <a:lnTo>
                    <a:pt x="18286934" y="9203855"/>
                  </a:lnTo>
                  <a:close/>
                </a:path>
                <a:path w="18287365" h="9251950">
                  <a:moveTo>
                    <a:pt x="18286934" y="0"/>
                  </a:moveTo>
                  <a:lnTo>
                    <a:pt x="0" y="0"/>
                  </a:lnTo>
                  <a:lnTo>
                    <a:pt x="0" y="47625"/>
                  </a:lnTo>
                  <a:lnTo>
                    <a:pt x="18286934" y="47625"/>
                  </a:lnTo>
                  <a:lnTo>
                    <a:pt x="18286934" y="0"/>
                  </a:lnTo>
                  <a:close/>
                </a:path>
              </a:pathLst>
            </a:custGeom>
            <a:solidFill>
              <a:srgbClr val="332C2C"/>
            </a:solidFill>
          </p:spPr>
          <p:txBody>
            <a:bodyPr wrap="square" lIns="0" tIns="0" rIns="0" bIns="0" rtlCol="0"/>
            <a:lstStyle/>
            <a:p>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21142" y="3570557"/>
            <a:ext cx="15944571" cy="6247752"/>
            <a:chOff x="0" y="3961976"/>
            <a:chExt cx="18300700" cy="6337935"/>
          </a:xfrm>
        </p:grpSpPr>
        <p:pic>
          <p:nvPicPr>
            <p:cNvPr id="3" name="object 3"/>
            <p:cNvPicPr/>
            <p:nvPr/>
          </p:nvPicPr>
          <p:blipFill>
            <a:blip r:embed="rId2" cstate="print"/>
            <a:stretch>
              <a:fillRect/>
            </a:stretch>
          </p:blipFill>
          <p:spPr>
            <a:xfrm>
              <a:off x="0" y="3961976"/>
              <a:ext cx="18288000" cy="6324600"/>
            </a:xfrm>
            <a:prstGeom prst="rect">
              <a:avLst/>
            </a:prstGeom>
          </p:spPr>
        </p:pic>
        <p:sp>
          <p:nvSpPr>
            <p:cNvPr id="4" name="object 4"/>
            <p:cNvSpPr/>
            <p:nvPr/>
          </p:nvSpPr>
          <p:spPr>
            <a:xfrm>
              <a:off x="13609304" y="6216619"/>
              <a:ext cx="4679315" cy="4070985"/>
            </a:xfrm>
            <a:custGeom>
              <a:avLst/>
              <a:gdLst/>
              <a:ahLst/>
              <a:cxnLst/>
              <a:rect l="l" t="t" r="r" b="b"/>
              <a:pathLst>
                <a:path w="4679315" h="4070984">
                  <a:moveTo>
                    <a:pt x="0" y="4070378"/>
                  </a:moveTo>
                  <a:lnTo>
                    <a:pt x="49346" y="4043276"/>
                  </a:lnTo>
                  <a:lnTo>
                    <a:pt x="88924" y="4020525"/>
                  </a:lnTo>
                  <a:lnTo>
                    <a:pt x="128075" y="3997173"/>
                  </a:lnTo>
                  <a:lnTo>
                    <a:pt x="166808" y="3973231"/>
                  </a:lnTo>
                  <a:lnTo>
                    <a:pt x="205131" y="3948709"/>
                  </a:lnTo>
                  <a:lnTo>
                    <a:pt x="243050" y="3923620"/>
                  </a:lnTo>
                  <a:lnTo>
                    <a:pt x="280576" y="3897974"/>
                  </a:lnTo>
                  <a:lnTo>
                    <a:pt x="317714" y="3871782"/>
                  </a:lnTo>
                  <a:lnTo>
                    <a:pt x="354474" y="3845056"/>
                  </a:lnTo>
                  <a:lnTo>
                    <a:pt x="390862" y="3817806"/>
                  </a:lnTo>
                  <a:lnTo>
                    <a:pt x="426888" y="3790043"/>
                  </a:lnTo>
                  <a:lnTo>
                    <a:pt x="462558" y="3761780"/>
                  </a:lnTo>
                  <a:lnTo>
                    <a:pt x="497880" y="3733027"/>
                  </a:lnTo>
                  <a:lnTo>
                    <a:pt x="532864" y="3703794"/>
                  </a:lnTo>
                  <a:lnTo>
                    <a:pt x="567516" y="3674094"/>
                  </a:lnTo>
                  <a:lnTo>
                    <a:pt x="601844" y="3643938"/>
                  </a:lnTo>
                  <a:lnTo>
                    <a:pt x="635856" y="3613336"/>
                  </a:lnTo>
                  <a:lnTo>
                    <a:pt x="669560" y="3582299"/>
                  </a:lnTo>
                  <a:lnTo>
                    <a:pt x="702965" y="3550840"/>
                  </a:lnTo>
                  <a:lnTo>
                    <a:pt x="736077" y="3518968"/>
                  </a:lnTo>
                  <a:lnTo>
                    <a:pt x="768905" y="3486696"/>
                  </a:lnTo>
                  <a:lnTo>
                    <a:pt x="801457" y="3454033"/>
                  </a:lnTo>
                  <a:lnTo>
                    <a:pt x="833740" y="3420992"/>
                  </a:lnTo>
                  <a:lnTo>
                    <a:pt x="865763" y="3387584"/>
                  </a:lnTo>
                  <a:lnTo>
                    <a:pt x="897533" y="3353819"/>
                  </a:lnTo>
                  <a:lnTo>
                    <a:pt x="929059" y="3319708"/>
                  </a:lnTo>
                  <a:lnTo>
                    <a:pt x="960347" y="3285264"/>
                  </a:lnTo>
                  <a:lnTo>
                    <a:pt x="991407" y="3250497"/>
                  </a:lnTo>
                  <a:lnTo>
                    <a:pt x="1022245" y="3215418"/>
                  </a:lnTo>
                  <a:lnTo>
                    <a:pt x="1052870" y="3180038"/>
                  </a:lnTo>
                  <a:lnTo>
                    <a:pt x="1083290" y="3144369"/>
                  </a:lnTo>
                  <a:lnTo>
                    <a:pt x="1113513" y="3108421"/>
                  </a:lnTo>
                  <a:lnTo>
                    <a:pt x="1143546" y="3072206"/>
                  </a:lnTo>
                  <a:lnTo>
                    <a:pt x="1173398" y="3035735"/>
                  </a:lnTo>
                  <a:lnTo>
                    <a:pt x="1203075" y="2999019"/>
                  </a:lnTo>
                  <a:lnTo>
                    <a:pt x="1232587" y="2962068"/>
                  </a:lnTo>
                  <a:lnTo>
                    <a:pt x="1261941" y="2924896"/>
                  </a:lnTo>
                  <a:lnTo>
                    <a:pt x="1291145" y="2887511"/>
                  </a:lnTo>
                  <a:lnTo>
                    <a:pt x="1320207" y="2849926"/>
                  </a:lnTo>
                  <a:lnTo>
                    <a:pt x="1349134" y="2812152"/>
                  </a:lnTo>
                  <a:lnTo>
                    <a:pt x="1377935" y="2774200"/>
                  </a:lnTo>
                  <a:lnTo>
                    <a:pt x="1406618" y="2736080"/>
                  </a:lnTo>
                  <a:lnTo>
                    <a:pt x="1435190" y="2697805"/>
                  </a:lnTo>
                  <a:lnTo>
                    <a:pt x="1463659" y="2659385"/>
                  </a:lnTo>
                  <a:lnTo>
                    <a:pt x="1492034" y="2620831"/>
                  </a:lnTo>
                  <a:lnTo>
                    <a:pt x="1520321" y="2582155"/>
                  </a:lnTo>
                  <a:lnTo>
                    <a:pt x="1548530" y="2543367"/>
                  </a:lnTo>
                  <a:lnTo>
                    <a:pt x="1576667" y="2504479"/>
                  </a:lnTo>
                  <a:lnTo>
                    <a:pt x="1604741" y="2465502"/>
                  </a:lnTo>
                  <a:lnTo>
                    <a:pt x="1632760" y="2426447"/>
                  </a:lnTo>
                  <a:lnTo>
                    <a:pt x="1660732" y="2387326"/>
                  </a:lnTo>
                  <a:lnTo>
                    <a:pt x="1688663" y="2348148"/>
                  </a:lnTo>
                  <a:lnTo>
                    <a:pt x="1716564" y="2308926"/>
                  </a:lnTo>
                  <a:lnTo>
                    <a:pt x="1744440" y="2269671"/>
                  </a:lnTo>
                  <a:lnTo>
                    <a:pt x="1772300" y="2230393"/>
                  </a:lnTo>
                  <a:lnTo>
                    <a:pt x="1800153" y="2191104"/>
                  </a:lnTo>
                  <a:lnTo>
                    <a:pt x="1828005" y="2151816"/>
                  </a:lnTo>
                  <a:lnTo>
                    <a:pt x="1855865" y="2112538"/>
                  </a:lnTo>
                  <a:lnTo>
                    <a:pt x="1883741" y="2073283"/>
                  </a:lnTo>
                  <a:lnTo>
                    <a:pt x="1911641" y="2034061"/>
                  </a:lnTo>
                  <a:lnTo>
                    <a:pt x="1939573" y="1994884"/>
                  </a:lnTo>
                  <a:lnTo>
                    <a:pt x="1967543" y="1955762"/>
                  </a:lnTo>
                  <a:lnTo>
                    <a:pt x="1995562" y="1916708"/>
                  </a:lnTo>
                  <a:lnTo>
                    <a:pt x="2023635" y="1877731"/>
                  </a:lnTo>
                  <a:lnTo>
                    <a:pt x="2051772" y="1838843"/>
                  </a:lnTo>
                  <a:lnTo>
                    <a:pt x="2079979" y="1800055"/>
                  </a:lnTo>
                  <a:lnTo>
                    <a:pt x="2108266" y="1761379"/>
                  </a:lnTo>
                  <a:lnTo>
                    <a:pt x="2136640" y="1722826"/>
                  </a:lnTo>
                  <a:lnTo>
                    <a:pt x="2165108" y="1684406"/>
                  </a:lnTo>
                  <a:lnTo>
                    <a:pt x="2193679" y="1646130"/>
                  </a:lnTo>
                  <a:lnTo>
                    <a:pt x="2222360" y="1608011"/>
                  </a:lnTo>
                  <a:lnTo>
                    <a:pt x="2251160" y="1570059"/>
                  </a:lnTo>
                  <a:lnTo>
                    <a:pt x="2280086" y="1532285"/>
                  </a:lnTo>
                  <a:lnTo>
                    <a:pt x="2309147" y="1494700"/>
                  </a:lnTo>
                  <a:lnTo>
                    <a:pt x="2338349" y="1457316"/>
                  </a:lnTo>
                  <a:lnTo>
                    <a:pt x="2367702" y="1420143"/>
                  </a:lnTo>
                  <a:lnTo>
                    <a:pt x="2397212" y="1383193"/>
                  </a:lnTo>
                  <a:lnTo>
                    <a:pt x="2426888" y="1346477"/>
                  </a:lnTo>
                  <a:lnTo>
                    <a:pt x="2456738" y="1310006"/>
                  </a:lnTo>
                  <a:lnTo>
                    <a:pt x="2486770" y="1273791"/>
                  </a:lnTo>
                  <a:lnTo>
                    <a:pt x="2516991" y="1237843"/>
                  </a:lnTo>
                  <a:lnTo>
                    <a:pt x="2547409" y="1202173"/>
                  </a:lnTo>
                  <a:lnTo>
                    <a:pt x="2578033" y="1166794"/>
                  </a:lnTo>
                  <a:lnTo>
                    <a:pt x="2608870" y="1131715"/>
                  </a:lnTo>
                  <a:lnTo>
                    <a:pt x="2639928" y="1096947"/>
                  </a:lnTo>
                  <a:lnTo>
                    <a:pt x="2671215" y="1062503"/>
                  </a:lnTo>
                  <a:lnTo>
                    <a:pt x="2702739" y="1028393"/>
                  </a:lnTo>
                  <a:lnTo>
                    <a:pt x="2734507" y="994628"/>
                  </a:lnTo>
                  <a:lnTo>
                    <a:pt x="2766529" y="961219"/>
                  </a:lnTo>
                  <a:lnTo>
                    <a:pt x="2798811" y="928178"/>
                  </a:lnTo>
                  <a:lnTo>
                    <a:pt x="2831361" y="895516"/>
                  </a:lnTo>
                  <a:lnTo>
                    <a:pt x="2864187" y="863243"/>
                  </a:lnTo>
                  <a:lnTo>
                    <a:pt x="2897298" y="831372"/>
                  </a:lnTo>
                  <a:lnTo>
                    <a:pt x="2930701" y="799912"/>
                  </a:lnTo>
                  <a:lnTo>
                    <a:pt x="2964404" y="768875"/>
                  </a:lnTo>
                  <a:lnTo>
                    <a:pt x="2998415" y="738273"/>
                  </a:lnTo>
                  <a:lnTo>
                    <a:pt x="3032742" y="708117"/>
                  </a:lnTo>
                  <a:lnTo>
                    <a:pt x="3067392" y="678417"/>
                  </a:lnTo>
                  <a:lnTo>
                    <a:pt x="3102375" y="649184"/>
                  </a:lnTo>
                  <a:lnTo>
                    <a:pt x="3137696" y="620431"/>
                  </a:lnTo>
                  <a:lnTo>
                    <a:pt x="3173365" y="592167"/>
                  </a:lnTo>
                  <a:lnTo>
                    <a:pt x="3209389" y="564405"/>
                  </a:lnTo>
                  <a:lnTo>
                    <a:pt x="3245777" y="537155"/>
                  </a:lnTo>
                  <a:lnTo>
                    <a:pt x="3282536" y="510429"/>
                  </a:lnTo>
                  <a:lnTo>
                    <a:pt x="3319673" y="484237"/>
                  </a:lnTo>
                  <a:lnTo>
                    <a:pt x="3357198" y="458590"/>
                  </a:lnTo>
                  <a:lnTo>
                    <a:pt x="3395117" y="433501"/>
                  </a:lnTo>
                  <a:lnTo>
                    <a:pt x="3433439" y="408979"/>
                  </a:lnTo>
                  <a:lnTo>
                    <a:pt x="3472171" y="385037"/>
                  </a:lnTo>
                  <a:lnTo>
                    <a:pt x="3511322" y="361685"/>
                  </a:lnTo>
                  <a:lnTo>
                    <a:pt x="3550900" y="338934"/>
                  </a:lnTo>
                  <a:lnTo>
                    <a:pt x="3590911" y="316796"/>
                  </a:lnTo>
                  <a:lnTo>
                    <a:pt x="3631365" y="295282"/>
                  </a:lnTo>
                  <a:lnTo>
                    <a:pt x="3672269" y="274402"/>
                  </a:lnTo>
                  <a:lnTo>
                    <a:pt x="3713630" y="254168"/>
                  </a:lnTo>
                  <a:lnTo>
                    <a:pt x="3755458" y="234591"/>
                  </a:lnTo>
                  <a:lnTo>
                    <a:pt x="3797759" y="215683"/>
                  </a:lnTo>
                  <a:lnTo>
                    <a:pt x="3840542" y="197454"/>
                  </a:lnTo>
                  <a:lnTo>
                    <a:pt x="3883815" y="179915"/>
                  </a:lnTo>
                  <a:lnTo>
                    <a:pt x="3927585" y="163078"/>
                  </a:lnTo>
                  <a:lnTo>
                    <a:pt x="3971860" y="146954"/>
                  </a:lnTo>
                  <a:lnTo>
                    <a:pt x="4016648" y="131553"/>
                  </a:lnTo>
                  <a:lnTo>
                    <a:pt x="4061958" y="116888"/>
                  </a:lnTo>
                  <a:lnTo>
                    <a:pt x="4107796" y="102969"/>
                  </a:lnTo>
                  <a:lnTo>
                    <a:pt x="4154172" y="89807"/>
                  </a:lnTo>
                  <a:lnTo>
                    <a:pt x="4201092" y="77413"/>
                  </a:lnTo>
                  <a:lnTo>
                    <a:pt x="4248565" y="65799"/>
                  </a:lnTo>
                  <a:lnTo>
                    <a:pt x="4296598" y="54976"/>
                  </a:lnTo>
                  <a:lnTo>
                    <a:pt x="4345200" y="44955"/>
                  </a:lnTo>
                  <a:lnTo>
                    <a:pt x="4394379" y="35747"/>
                  </a:lnTo>
                  <a:lnTo>
                    <a:pt x="4444141" y="27362"/>
                  </a:lnTo>
                  <a:lnTo>
                    <a:pt x="4494496" y="19813"/>
                  </a:lnTo>
                  <a:lnTo>
                    <a:pt x="4545451" y="13111"/>
                  </a:lnTo>
                  <a:lnTo>
                    <a:pt x="4597014" y="7266"/>
                  </a:lnTo>
                  <a:lnTo>
                    <a:pt x="4649192" y="2290"/>
                  </a:lnTo>
                  <a:lnTo>
                    <a:pt x="4678710" y="0"/>
                  </a:lnTo>
                </a:path>
              </a:pathLst>
            </a:custGeom>
            <a:ln w="24999">
              <a:solidFill>
                <a:srgbClr val="332C2C"/>
              </a:solidFill>
            </a:ln>
          </p:spPr>
          <p:txBody>
            <a:bodyPr wrap="square" lIns="0" tIns="0" rIns="0" bIns="0" rtlCol="0"/>
            <a:lstStyle/>
            <a:p>
              <a:endParaRPr/>
            </a:p>
          </p:txBody>
        </p:sp>
      </p:grpSp>
      <p:sp>
        <p:nvSpPr>
          <p:cNvPr id="5" name="object 5"/>
          <p:cNvSpPr/>
          <p:nvPr/>
        </p:nvSpPr>
        <p:spPr>
          <a:xfrm>
            <a:off x="0" y="548855"/>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sp>
        <p:nvSpPr>
          <p:cNvPr id="6" name="object 6"/>
          <p:cNvSpPr/>
          <p:nvPr/>
        </p:nvSpPr>
        <p:spPr>
          <a:xfrm>
            <a:off x="0" y="9753448"/>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pic>
        <p:nvPicPr>
          <p:cNvPr id="7" name="object 7"/>
          <p:cNvPicPr/>
          <p:nvPr/>
        </p:nvPicPr>
        <p:blipFill>
          <a:blip r:embed="rId3" cstate="print"/>
          <a:stretch>
            <a:fillRect/>
          </a:stretch>
        </p:blipFill>
        <p:spPr>
          <a:xfrm>
            <a:off x="4209948" y="1230833"/>
            <a:ext cx="2316099" cy="352602"/>
          </a:xfrm>
          <a:prstGeom prst="rect">
            <a:avLst/>
          </a:prstGeom>
        </p:spPr>
      </p:pic>
      <p:pic>
        <p:nvPicPr>
          <p:cNvPr id="8" name="object 8"/>
          <p:cNvPicPr/>
          <p:nvPr/>
        </p:nvPicPr>
        <p:blipFill>
          <a:blip r:embed="rId4" cstate="print"/>
          <a:stretch>
            <a:fillRect/>
          </a:stretch>
        </p:blipFill>
        <p:spPr>
          <a:xfrm>
            <a:off x="6733514" y="1190497"/>
            <a:ext cx="2182025" cy="392938"/>
          </a:xfrm>
          <a:prstGeom prst="rect">
            <a:avLst/>
          </a:prstGeom>
        </p:spPr>
      </p:pic>
      <p:pic>
        <p:nvPicPr>
          <p:cNvPr id="9" name="object 9"/>
          <p:cNvPicPr/>
          <p:nvPr/>
        </p:nvPicPr>
        <p:blipFill>
          <a:blip r:embed="rId5" cstate="print"/>
          <a:stretch>
            <a:fillRect/>
          </a:stretch>
        </p:blipFill>
        <p:spPr>
          <a:xfrm>
            <a:off x="921142" y="1628648"/>
            <a:ext cx="2278914" cy="392938"/>
          </a:xfrm>
          <a:prstGeom prst="rect">
            <a:avLst/>
          </a:prstGeom>
        </p:spPr>
      </p:pic>
      <p:pic>
        <p:nvPicPr>
          <p:cNvPr id="10" name="object 10"/>
          <p:cNvPicPr/>
          <p:nvPr/>
        </p:nvPicPr>
        <p:blipFill>
          <a:blip r:embed="rId6" cstate="print"/>
          <a:stretch>
            <a:fillRect/>
          </a:stretch>
        </p:blipFill>
        <p:spPr>
          <a:xfrm>
            <a:off x="7472400" y="1628648"/>
            <a:ext cx="3633381" cy="392938"/>
          </a:xfrm>
          <a:prstGeom prst="rect">
            <a:avLst/>
          </a:prstGeom>
        </p:spPr>
      </p:pic>
      <p:pic>
        <p:nvPicPr>
          <p:cNvPr id="11" name="object 11"/>
          <p:cNvPicPr/>
          <p:nvPr/>
        </p:nvPicPr>
        <p:blipFill>
          <a:blip r:embed="rId7" cstate="print"/>
          <a:stretch>
            <a:fillRect/>
          </a:stretch>
        </p:blipFill>
        <p:spPr>
          <a:xfrm>
            <a:off x="10027780" y="1190497"/>
            <a:ext cx="2797060" cy="315302"/>
          </a:xfrm>
          <a:prstGeom prst="rect">
            <a:avLst/>
          </a:prstGeom>
        </p:spPr>
      </p:pic>
      <p:sp>
        <p:nvSpPr>
          <p:cNvPr id="12" name="object 12"/>
          <p:cNvSpPr txBox="1"/>
          <p:nvPr/>
        </p:nvSpPr>
        <p:spPr>
          <a:xfrm>
            <a:off x="868794" y="1091190"/>
            <a:ext cx="15996919" cy="1846659"/>
          </a:xfrm>
          <a:prstGeom prst="rect">
            <a:avLst/>
          </a:prstGeom>
        </p:spPr>
        <p:txBody>
          <a:bodyPr vert="horz" wrap="square" lIns="0" tIns="12700" rIns="0" bIns="0" rtlCol="0">
            <a:spAutoFit/>
          </a:bodyPr>
          <a:lstStyle/>
          <a:p>
            <a:pPr marL="12700" algn="just">
              <a:lnSpc>
                <a:spcPts val="3615"/>
              </a:lnSpc>
              <a:spcBef>
                <a:spcPts val="100"/>
              </a:spcBef>
              <a:tabLst>
                <a:tab pos="5652770" algn="l"/>
                <a:tab pos="8047355" algn="l"/>
                <a:tab pos="11976100" algn="l"/>
              </a:tabLst>
            </a:pPr>
            <a:r>
              <a:rPr sz="4000" dirty="0">
                <a:solidFill>
                  <a:srgbClr val="332C2C"/>
                </a:solidFill>
                <a:latin typeface="Times New Roman" panose="02020603050405020304" pitchFamily="18" charset="0"/>
                <a:cs typeface="Times New Roman" panose="02020603050405020304" pitchFamily="18" charset="0"/>
              </a:rPr>
              <a:t>Water</a:t>
            </a:r>
            <a:r>
              <a:rPr sz="4000" spc="-254" dirty="0">
                <a:solidFill>
                  <a:srgbClr val="332C2C"/>
                </a:solidFill>
                <a:latin typeface="Times New Roman" panose="02020603050405020304" pitchFamily="18" charset="0"/>
                <a:cs typeface="Times New Roman" panose="02020603050405020304" pitchFamily="18" charset="0"/>
              </a:rPr>
              <a:t> </a:t>
            </a:r>
            <a:r>
              <a:rPr sz="4000" spc="-75" dirty="0">
                <a:solidFill>
                  <a:srgbClr val="332C2C"/>
                </a:solidFill>
                <a:latin typeface="Times New Roman" panose="02020603050405020304" pitchFamily="18" charset="0"/>
                <a:cs typeface="Times New Roman" panose="02020603050405020304" pitchFamily="18" charset="0"/>
              </a:rPr>
              <a:t>is</a:t>
            </a:r>
            <a:r>
              <a:rPr sz="4000" spc="-254" dirty="0">
                <a:solidFill>
                  <a:srgbClr val="332C2C"/>
                </a:solidFill>
                <a:latin typeface="Times New Roman" panose="02020603050405020304" pitchFamily="18" charset="0"/>
                <a:cs typeface="Times New Roman" panose="02020603050405020304" pitchFamily="18" charset="0"/>
              </a:rPr>
              <a:t> </a:t>
            </a:r>
            <a:r>
              <a:rPr sz="4000" spc="-50" dirty="0">
                <a:solidFill>
                  <a:srgbClr val="332C2C"/>
                </a:solidFill>
                <a:latin typeface="Times New Roman" panose="02020603050405020304" pitchFamily="18" charset="0"/>
                <a:cs typeface="Times New Roman" panose="02020603050405020304" pitchFamily="18" charset="0"/>
              </a:rPr>
              <a:t>vital</a:t>
            </a:r>
            <a:r>
              <a:rPr sz="4000" spc="-254" dirty="0">
                <a:solidFill>
                  <a:srgbClr val="332C2C"/>
                </a:solidFill>
                <a:latin typeface="Times New Roman" panose="02020603050405020304" pitchFamily="18" charset="0"/>
                <a:cs typeface="Times New Roman" panose="02020603050405020304" pitchFamily="18" charset="0"/>
              </a:rPr>
              <a:t> </a:t>
            </a:r>
            <a:r>
              <a:rPr sz="4000" spc="-25" dirty="0">
                <a:solidFill>
                  <a:srgbClr val="332C2C"/>
                </a:solidFill>
                <a:latin typeface="Times New Roman" panose="02020603050405020304" pitchFamily="18" charset="0"/>
                <a:cs typeface="Times New Roman" panose="02020603050405020304" pitchFamily="18" charset="0"/>
              </a:rPr>
              <a:t>for</a:t>
            </a:r>
            <a:r>
              <a:rPr sz="4000" dirty="0">
                <a:solidFill>
                  <a:srgbClr val="332C2C"/>
                </a:solidFill>
                <a:latin typeface="Times New Roman" panose="02020603050405020304" pitchFamily="18" charset="0"/>
                <a:cs typeface="Times New Roman" panose="02020603050405020304" pitchFamily="18" charset="0"/>
              </a:rPr>
              <a:t>	</a:t>
            </a:r>
            <a:r>
              <a:rPr sz="4000" spc="-535" dirty="0">
                <a:solidFill>
                  <a:srgbClr val="332C2C"/>
                </a:solidFill>
                <a:latin typeface="Times New Roman" panose="02020603050405020304" pitchFamily="18" charset="0"/>
                <a:cs typeface="Times New Roman" panose="02020603050405020304" pitchFamily="18" charset="0"/>
              </a:rPr>
              <a:t>,</a:t>
            </a:r>
            <a:r>
              <a:rPr sz="4000" dirty="0">
                <a:solidFill>
                  <a:srgbClr val="332C2C"/>
                </a:solidFill>
                <a:latin typeface="Times New Roman" panose="02020603050405020304" pitchFamily="18" charset="0"/>
                <a:cs typeface="Times New Roman" panose="02020603050405020304" pitchFamily="18" charset="0"/>
              </a:rPr>
              <a:t>	</a:t>
            </a:r>
            <a:r>
              <a:rPr sz="4000" spc="-484" dirty="0">
                <a:solidFill>
                  <a:srgbClr val="332C2C"/>
                </a:solidFill>
                <a:latin typeface="Times New Roman" panose="02020603050405020304" pitchFamily="18" charset="0"/>
                <a:cs typeface="Times New Roman" panose="02020603050405020304" pitchFamily="18" charset="0"/>
              </a:rPr>
              <a:t>,</a:t>
            </a:r>
            <a:r>
              <a:rPr sz="4000" spc="-285" dirty="0">
                <a:solidFill>
                  <a:srgbClr val="332C2C"/>
                </a:solidFill>
                <a:latin typeface="Times New Roman" panose="02020603050405020304" pitchFamily="18" charset="0"/>
                <a:cs typeface="Times New Roman" panose="02020603050405020304" pitchFamily="18" charset="0"/>
              </a:rPr>
              <a:t> </a:t>
            </a:r>
            <a:r>
              <a:rPr sz="4000" spc="55" dirty="0">
                <a:solidFill>
                  <a:srgbClr val="332C2C"/>
                </a:solidFill>
                <a:latin typeface="Times New Roman" panose="02020603050405020304" pitchFamily="18" charset="0"/>
                <a:cs typeface="Times New Roman" panose="02020603050405020304" pitchFamily="18" charset="0"/>
              </a:rPr>
              <a:t>and</a:t>
            </a:r>
            <a:r>
              <a:rPr sz="4000" dirty="0">
                <a:solidFill>
                  <a:srgbClr val="332C2C"/>
                </a:solidFill>
                <a:latin typeface="Times New Roman" panose="02020603050405020304" pitchFamily="18" charset="0"/>
                <a:cs typeface="Times New Roman" panose="02020603050405020304" pitchFamily="18" charset="0"/>
              </a:rPr>
              <a:t>	</a:t>
            </a:r>
            <a:r>
              <a:rPr sz="4000" spc="-484" dirty="0">
                <a:solidFill>
                  <a:srgbClr val="332C2C"/>
                </a:solidFill>
                <a:latin typeface="Times New Roman" panose="02020603050405020304" pitchFamily="18" charset="0"/>
                <a:cs typeface="Times New Roman" panose="02020603050405020304" pitchFamily="18" charset="0"/>
              </a:rPr>
              <a:t>.</a:t>
            </a:r>
            <a:r>
              <a:rPr sz="4000" spc="-280" dirty="0">
                <a:solidFill>
                  <a:srgbClr val="332C2C"/>
                </a:solidFill>
                <a:latin typeface="Times New Roman" panose="02020603050405020304" pitchFamily="18" charset="0"/>
                <a:cs typeface="Times New Roman" panose="02020603050405020304" pitchFamily="18" charset="0"/>
              </a:rPr>
              <a:t> </a:t>
            </a:r>
            <a:r>
              <a:rPr sz="4000" spc="-185" dirty="0">
                <a:solidFill>
                  <a:srgbClr val="332C2C"/>
                </a:solidFill>
                <a:latin typeface="Times New Roman" panose="02020603050405020304" pitchFamily="18" charset="0"/>
                <a:cs typeface="Times New Roman" panose="02020603050405020304" pitchFamily="18" charset="0"/>
              </a:rPr>
              <a:t>It</a:t>
            </a:r>
            <a:r>
              <a:rPr sz="4000" spc="-275"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supports</a:t>
            </a:r>
            <a:endParaRPr sz="4000" dirty="0">
              <a:latin typeface="Times New Roman" panose="02020603050405020304" pitchFamily="18" charset="0"/>
              <a:cs typeface="Times New Roman" panose="02020603050405020304" pitchFamily="18" charset="0"/>
            </a:endParaRPr>
          </a:p>
          <a:p>
            <a:pPr marL="12700" marR="5080" indent="2402205" algn="just">
              <a:lnSpc>
                <a:spcPts val="3450"/>
              </a:lnSpc>
              <a:spcBef>
                <a:spcPts val="225"/>
              </a:spcBef>
              <a:tabLst>
                <a:tab pos="10257155" algn="l"/>
              </a:tabLst>
            </a:pPr>
            <a:r>
              <a:rPr sz="4000" spc="80" dirty="0">
                <a:solidFill>
                  <a:srgbClr val="332C2C"/>
                </a:solidFill>
                <a:latin typeface="Times New Roman" panose="02020603050405020304" pitchFamily="18" charset="0"/>
                <a:cs typeface="Times New Roman" panose="02020603050405020304" pitchFamily="18" charset="0"/>
              </a:rPr>
              <a:t>and</a:t>
            </a:r>
            <a:r>
              <a:rPr sz="4000" spc="-275" dirty="0">
                <a:solidFill>
                  <a:srgbClr val="332C2C"/>
                </a:solidFill>
                <a:latin typeface="Times New Roman" panose="02020603050405020304" pitchFamily="18" charset="0"/>
                <a:cs typeface="Times New Roman" panose="02020603050405020304" pitchFamily="18" charset="0"/>
              </a:rPr>
              <a:t> </a:t>
            </a:r>
            <a:r>
              <a:rPr sz="4000" spc="-75" dirty="0">
                <a:solidFill>
                  <a:srgbClr val="332C2C"/>
                </a:solidFill>
                <a:latin typeface="Times New Roman" panose="02020603050405020304" pitchFamily="18" charset="0"/>
                <a:cs typeface="Times New Roman" panose="02020603050405020304" pitchFamily="18" charset="0"/>
              </a:rPr>
              <a:t>is</a:t>
            </a:r>
            <a:r>
              <a:rPr sz="4000" spc="-275" dirty="0">
                <a:solidFill>
                  <a:srgbClr val="332C2C"/>
                </a:solidFill>
                <a:latin typeface="Times New Roman" panose="02020603050405020304" pitchFamily="18" charset="0"/>
                <a:cs typeface="Times New Roman" panose="02020603050405020304" pitchFamily="18" charset="0"/>
              </a:rPr>
              <a:t> </a:t>
            </a:r>
            <a:r>
              <a:rPr sz="4000" spc="-45" dirty="0">
                <a:solidFill>
                  <a:srgbClr val="332C2C"/>
                </a:solidFill>
                <a:latin typeface="Times New Roman" panose="02020603050405020304" pitchFamily="18" charset="0"/>
                <a:cs typeface="Times New Roman" panose="02020603050405020304" pitchFamily="18" charset="0"/>
              </a:rPr>
              <a:t>a</a:t>
            </a:r>
            <a:r>
              <a:rPr sz="4000" spc="-275" dirty="0">
                <a:solidFill>
                  <a:srgbClr val="332C2C"/>
                </a:solidFill>
                <a:latin typeface="Times New Roman" panose="02020603050405020304" pitchFamily="18" charset="0"/>
                <a:cs typeface="Times New Roman" panose="02020603050405020304" pitchFamily="18" charset="0"/>
              </a:rPr>
              <a:t> </a:t>
            </a:r>
            <a:r>
              <a:rPr sz="4000" spc="-85" dirty="0">
                <a:solidFill>
                  <a:srgbClr val="332C2C"/>
                </a:solidFill>
                <a:latin typeface="Times New Roman" panose="02020603050405020304" pitchFamily="18" charset="0"/>
                <a:cs typeface="Times New Roman" panose="02020603050405020304" pitchFamily="18" charset="0"/>
              </a:rPr>
              <a:t>key</a:t>
            </a:r>
            <a:r>
              <a:rPr sz="4000" spc="-275"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factor</a:t>
            </a:r>
            <a:r>
              <a:rPr sz="4000" spc="-270" dirty="0">
                <a:solidFill>
                  <a:srgbClr val="332C2C"/>
                </a:solidFill>
                <a:latin typeface="Times New Roman" panose="02020603050405020304" pitchFamily="18" charset="0"/>
                <a:cs typeface="Times New Roman" panose="02020603050405020304" pitchFamily="18" charset="0"/>
              </a:rPr>
              <a:t> </a:t>
            </a:r>
            <a:r>
              <a:rPr sz="4000" spc="20" dirty="0">
                <a:solidFill>
                  <a:srgbClr val="332C2C"/>
                </a:solidFill>
                <a:latin typeface="Times New Roman" panose="02020603050405020304" pitchFamily="18" charset="0"/>
                <a:cs typeface="Times New Roman" panose="02020603050405020304" pitchFamily="18" charset="0"/>
              </a:rPr>
              <a:t>in</a:t>
            </a:r>
            <a:r>
              <a:rPr sz="4000" dirty="0">
                <a:solidFill>
                  <a:srgbClr val="332C2C"/>
                </a:solidFill>
                <a:latin typeface="Times New Roman" panose="02020603050405020304" pitchFamily="18" charset="0"/>
                <a:cs typeface="Times New Roman" panose="02020603050405020304" pitchFamily="18" charset="0"/>
              </a:rPr>
              <a:t>	</a:t>
            </a:r>
            <a:r>
              <a:rPr sz="4000" spc="-484" dirty="0">
                <a:solidFill>
                  <a:srgbClr val="332C2C"/>
                </a:solidFill>
                <a:latin typeface="Times New Roman" panose="02020603050405020304" pitchFamily="18" charset="0"/>
                <a:cs typeface="Times New Roman" panose="02020603050405020304" pitchFamily="18" charset="0"/>
              </a:rPr>
              <a:t>.</a:t>
            </a:r>
            <a:r>
              <a:rPr sz="4000" spc="-270" dirty="0">
                <a:solidFill>
                  <a:srgbClr val="332C2C"/>
                </a:solidFill>
                <a:latin typeface="Times New Roman" panose="02020603050405020304" pitchFamily="18" charset="0"/>
                <a:cs typeface="Times New Roman" panose="02020603050405020304" pitchFamily="18" charset="0"/>
              </a:rPr>
              <a:t> </a:t>
            </a:r>
            <a:r>
              <a:rPr sz="4000" spc="60" dirty="0">
                <a:solidFill>
                  <a:srgbClr val="332C2C"/>
                </a:solidFill>
                <a:latin typeface="Times New Roman" panose="02020603050405020304" pitchFamily="18" charset="0"/>
                <a:cs typeface="Times New Roman" panose="02020603050405020304" pitchFamily="18" charset="0"/>
              </a:rPr>
              <a:t>Understanding</a:t>
            </a:r>
            <a:r>
              <a:rPr sz="4000" spc="-265" dirty="0">
                <a:solidFill>
                  <a:srgbClr val="332C2C"/>
                </a:solidFill>
                <a:latin typeface="Times New Roman" panose="02020603050405020304" pitchFamily="18" charset="0"/>
                <a:cs typeface="Times New Roman" panose="02020603050405020304" pitchFamily="18" charset="0"/>
              </a:rPr>
              <a:t> </a:t>
            </a:r>
            <a:r>
              <a:rPr sz="4000" spc="-40" dirty="0">
                <a:solidFill>
                  <a:srgbClr val="332C2C"/>
                </a:solidFill>
                <a:latin typeface="Times New Roman" panose="02020603050405020304" pitchFamily="18" charset="0"/>
                <a:cs typeface="Times New Roman" panose="02020603050405020304" pitchFamily="18" charset="0"/>
              </a:rPr>
              <a:t>its</a:t>
            </a:r>
            <a:r>
              <a:rPr sz="4000" spc="-265"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sources </a:t>
            </a:r>
            <a:r>
              <a:rPr sz="4000" dirty="0">
                <a:solidFill>
                  <a:srgbClr val="332C2C"/>
                </a:solidFill>
                <a:latin typeface="Times New Roman" panose="02020603050405020304" pitchFamily="18" charset="0"/>
                <a:cs typeface="Times New Roman" panose="02020603050405020304" pitchFamily="18" charset="0"/>
              </a:rPr>
              <a:t>helps</a:t>
            </a:r>
            <a:r>
              <a:rPr sz="4000" spc="-220"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us</a:t>
            </a:r>
            <a:r>
              <a:rPr sz="4000" spc="-220" dirty="0">
                <a:solidFill>
                  <a:srgbClr val="332C2C"/>
                </a:solidFill>
                <a:latin typeface="Times New Roman" panose="02020603050405020304" pitchFamily="18" charset="0"/>
                <a:cs typeface="Times New Roman" panose="02020603050405020304" pitchFamily="18" charset="0"/>
              </a:rPr>
              <a:t> </a:t>
            </a:r>
            <a:r>
              <a:rPr sz="4000" spc="80" dirty="0">
                <a:solidFill>
                  <a:srgbClr val="332C2C"/>
                </a:solidFill>
                <a:latin typeface="Times New Roman" panose="02020603050405020304" pitchFamily="18" charset="0"/>
                <a:cs typeface="Times New Roman" panose="02020603050405020304" pitchFamily="18" charset="0"/>
              </a:rPr>
              <a:t>manage</a:t>
            </a:r>
            <a:r>
              <a:rPr sz="4000" spc="-220"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water</a:t>
            </a:r>
            <a:r>
              <a:rPr sz="4000" spc="-220" dirty="0">
                <a:solidFill>
                  <a:srgbClr val="332C2C"/>
                </a:solidFill>
                <a:latin typeface="Times New Roman" panose="02020603050405020304" pitchFamily="18" charset="0"/>
                <a:cs typeface="Times New Roman" panose="02020603050405020304" pitchFamily="18" charset="0"/>
              </a:rPr>
              <a:t> </a:t>
            </a:r>
            <a:r>
              <a:rPr sz="4000" spc="-30" dirty="0">
                <a:solidFill>
                  <a:srgbClr val="332C2C"/>
                </a:solidFill>
                <a:latin typeface="Times New Roman" panose="02020603050405020304" pitchFamily="18" charset="0"/>
                <a:cs typeface="Times New Roman" panose="02020603050405020304" pitchFamily="18" charset="0"/>
              </a:rPr>
              <a:t>resources</a:t>
            </a:r>
            <a:r>
              <a:rPr sz="4000" spc="-220" dirty="0">
                <a:solidFill>
                  <a:srgbClr val="332C2C"/>
                </a:solidFill>
                <a:latin typeface="Times New Roman" panose="02020603050405020304" pitchFamily="18" charset="0"/>
                <a:cs typeface="Times New Roman" panose="02020603050405020304" pitchFamily="18" charset="0"/>
              </a:rPr>
              <a:t> </a:t>
            </a:r>
            <a:r>
              <a:rPr sz="4000" spc="-40" dirty="0">
                <a:solidFill>
                  <a:srgbClr val="332C2C"/>
                </a:solidFill>
                <a:latin typeface="Times New Roman" panose="02020603050405020304" pitchFamily="18" charset="0"/>
                <a:cs typeface="Times New Roman" panose="02020603050405020304" pitchFamily="18" charset="0"/>
              </a:rPr>
              <a:t>effectively</a:t>
            </a:r>
            <a:r>
              <a:rPr sz="4000" spc="-220" dirty="0">
                <a:solidFill>
                  <a:srgbClr val="332C2C"/>
                </a:solidFill>
                <a:latin typeface="Times New Roman" panose="02020603050405020304" pitchFamily="18" charset="0"/>
                <a:cs typeface="Times New Roman" panose="02020603050405020304" pitchFamily="18" charset="0"/>
              </a:rPr>
              <a:t> </a:t>
            </a:r>
            <a:r>
              <a:rPr sz="4000" spc="80" dirty="0">
                <a:solidFill>
                  <a:srgbClr val="332C2C"/>
                </a:solidFill>
                <a:latin typeface="Times New Roman" panose="02020603050405020304" pitchFamily="18" charset="0"/>
                <a:cs typeface="Times New Roman" panose="02020603050405020304" pitchFamily="18" charset="0"/>
              </a:rPr>
              <a:t>and</a:t>
            </a:r>
            <a:r>
              <a:rPr sz="4000" spc="-220"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ensure</a:t>
            </a:r>
            <a:r>
              <a:rPr sz="4000" spc="-215"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that</a:t>
            </a:r>
            <a:r>
              <a:rPr sz="4000" spc="-220"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future</a:t>
            </a:r>
            <a:r>
              <a:rPr sz="4000" spc="-220"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generations </a:t>
            </a:r>
            <a:r>
              <a:rPr sz="4000" spc="-40" dirty="0">
                <a:solidFill>
                  <a:srgbClr val="332C2C"/>
                </a:solidFill>
                <a:latin typeface="Times New Roman" panose="02020603050405020304" pitchFamily="18" charset="0"/>
                <a:cs typeface="Times New Roman" panose="02020603050405020304" pitchFamily="18" charset="0"/>
              </a:rPr>
              <a:t>have</a:t>
            </a:r>
            <a:r>
              <a:rPr sz="4000" spc="-225" dirty="0">
                <a:solidFill>
                  <a:srgbClr val="332C2C"/>
                </a:solidFill>
                <a:latin typeface="Times New Roman" panose="02020603050405020304" pitchFamily="18" charset="0"/>
                <a:cs typeface="Times New Roman" panose="02020603050405020304" pitchFamily="18" charset="0"/>
              </a:rPr>
              <a:t> </a:t>
            </a:r>
            <a:r>
              <a:rPr sz="4000" spc="-20" dirty="0">
                <a:solidFill>
                  <a:srgbClr val="332C2C"/>
                </a:solidFill>
                <a:latin typeface="Times New Roman" panose="02020603050405020304" pitchFamily="18" charset="0"/>
                <a:cs typeface="Times New Roman" panose="02020603050405020304" pitchFamily="18" charset="0"/>
              </a:rPr>
              <a:t>access</a:t>
            </a:r>
            <a:r>
              <a:rPr sz="4000" spc="-225"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to</a:t>
            </a:r>
            <a:r>
              <a:rPr sz="4000" spc="-225"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this</a:t>
            </a:r>
            <a:r>
              <a:rPr sz="4000" spc="-225" dirty="0">
                <a:solidFill>
                  <a:srgbClr val="332C2C"/>
                </a:solidFill>
                <a:latin typeface="Times New Roman" panose="02020603050405020304" pitchFamily="18" charset="0"/>
                <a:cs typeface="Times New Roman" panose="02020603050405020304" pitchFamily="18" charset="0"/>
              </a:rPr>
              <a:t> </a:t>
            </a:r>
            <a:r>
              <a:rPr sz="4000" dirty="0">
                <a:solidFill>
                  <a:srgbClr val="332C2C"/>
                </a:solidFill>
                <a:latin typeface="Times New Roman" panose="02020603050405020304" pitchFamily="18" charset="0"/>
                <a:cs typeface="Times New Roman" panose="02020603050405020304" pitchFamily="18" charset="0"/>
              </a:rPr>
              <a:t>precious</a:t>
            </a:r>
            <a:r>
              <a:rPr sz="4000" spc="-225" dirty="0">
                <a:solidFill>
                  <a:srgbClr val="332C2C"/>
                </a:solidFill>
                <a:latin typeface="Times New Roman" panose="02020603050405020304" pitchFamily="18" charset="0"/>
                <a:cs typeface="Times New Roman" panose="02020603050405020304" pitchFamily="18" charset="0"/>
              </a:rPr>
              <a:t> </a:t>
            </a:r>
            <a:r>
              <a:rPr sz="4000" spc="-10" dirty="0">
                <a:solidFill>
                  <a:srgbClr val="332C2C"/>
                </a:solidFill>
                <a:latin typeface="Times New Roman" panose="02020603050405020304" pitchFamily="18" charset="0"/>
                <a:cs typeface="Times New Roman" panose="02020603050405020304" pitchFamily="18" charset="0"/>
              </a:rPr>
              <a:t>resource.</a:t>
            </a:r>
            <a:endParaRPr sz="4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94E8-37B4-F7F0-0D13-41C12878CB74}"/>
              </a:ext>
            </a:extLst>
          </p:cNvPr>
          <p:cNvSpPr>
            <a:spLocks noGrp="1"/>
          </p:cNvSpPr>
          <p:nvPr>
            <p:ph type="title"/>
          </p:nvPr>
        </p:nvSpPr>
        <p:spPr>
          <a:xfrm>
            <a:off x="1592583" y="1444498"/>
            <a:ext cx="15115532" cy="738664"/>
          </a:xfrm>
        </p:spPr>
        <p:txBody>
          <a:bodyPr/>
          <a:lstStyle/>
          <a:p>
            <a:pPr algn="ctr"/>
            <a:r>
              <a:rPr lang="en-IN" sz="4800" b="1" dirty="0">
                <a:latin typeface="Times New Roman"/>
                <a:cs typeface="Times New Roman"/>
              </a:rPr>
              <a:t>Water Resources</a:t>
            </a:r>
            <a:endParaRPr lang="en-IN" sz="4800" b="1" dirty="0"/>
          </a:p>
        </p:txBody>
      </p:sp>
      <p:sp>
        <p:nvSpPr>
          <p:cNvPr id="3" name="Text Placeholder 2">
            <a:extLst>
              <a:ext uri="{FF2B5EF4-FFF2-40B4-BE49-F238E27FC236}">
                <a16:creationId xmlns:a16="http://schemas.microsoft.com/office/drawing/2014/main" id="{676CA147-EDB0-DE93-09B4-1F566080F500}"/>
              </a:ext>
            </a:extLst>
          </p:cNvPr>
          <p:cNvSpPr>
            <a:spLocks noGrp="1"/>
          </p:cNvSpPr>
          <p:nvPr>
            <p:ph type="body" idx="1"/>
          </p:nvPr>
        </p:nvSpPr>
        <p:spPr>
          <a:xfrm>
            <a:off x="1102556" y="2635250"/>
            <a:ext cx="16095585" cy="5347618"/>
          </a:xfrm>
        </p:spPr>
        <p:txBody>
          <a:bodyPr/>
          <a:lstStyle/>
          <a:p>
            <a:pPr algn="just"/>
            <a:r>
              <a:rPr lang="en-US" sz="4000" b="1" dirty="0">
                <a:effectLst/>
                <a:latin typeface="Times New Roman" panose="02020603050405020304" pitchFamily="18" charset="0"/>
                <a:ea typeface="Times New Roman" panose="02020603050405020304" pitchFamily="18" charset="0"/>
              </a:rPr>
              <a:t>Definition:</a:t>
            </a:r>
          </a:p>
          <a:p>
            <a:pPr algn="just"/>
            <a:endParaRPr lang="en-US" sz="4000" b="1" dirty="0">
              <a:effectLst/>
              <a:latin typeface="Times New Roman" panose="02020603050405020304" pitchFamily="18" charset="0"/>
              <a:ea typeface="Times New Roman" panose="02020603050405020304" pitchFamily="18" charset="0"/>
            </a:endParaRPr>
          </a:p>
          <a:p>
            <a:pPr algn="just"/>
            <a:r>
              <a:rPr lang="en-US" sz="4000" dirty="0">
                <a:effectLst/>
                <a:latin typeface="Times New Roman" panose="02020603050405020304" pitchFamily="18" charset="0"/>
                <a:ea typeface="Times New Roman" panose="02020603050405020304" pitchFamily="18" charset="0"/>
              </a:rPr>
              <a:t>Water resources refer to the sources of water that are useful or potentially useful for various human activities, including drinking, agriculture, industry, and energy production. Water is a critical natural resource essential for sustaining life, supporting ecosystems, and driving economic development. Understanding water resources involves studying their types, distribution, uses, challenges, and management practices.</a:t>
            </a: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1427489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B7555-BEC3-D8AC-9268-0BCA55170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11ECC6-139E-B150-D928-A7D1DDC4350D}"/>
              </a:ext>
            </a:extLst>
          </p:cNvPr>
          <p:cNvSpPr>
            <a:spLocks noGrp="1"/>
          </p:cNvSpPr>
          <p:nvPr>
            <p:ph type="title"/>
          </p:nvPr>
        </p:nvSpPr>
        <p:spPr>
          <a:xfrm>
            <a:off x="1758950" y="756683"/>
            <a:ext cx="15115532" cy="738664"/>
          </a:xfrm>
        </p:spPr>
        <p:txBody>
          <a:bodyPr/>
          <a:lstStyle/>
          <a:p>
            <a:pPr algn="ctr"/>
            <a:r>
              <a:rPr lang="en-IN" sz="4800" b="1" dirty="0">
                <a:latin typeface="Times New Roman"/>
                <a:cs typeface="Times New Roman"/>
              </a:rPr>
              <a:t>Types of Water Resources</a:t>
            </a:r>
            <a:endParaRPr lang="en-IN" sz="4800" b="1" dirty="0"/>
          </a:p>
        </p:txBody>
      </p:sp>
      <p:sp>
        <p:nvSpPr>
          <p:cNvPr id="3" name="Text Placeholder 2">
            <a:extLst>
              <a:ext uri="{FF2B5EF4-FFF2-40B4-BE49-F238E27FC236}">
                <a16:creationId xmlns:a16="http://schemas.microsoft.com/office/drawing/2014/main" id="{B616B9DF-1BCE-5D2E-C55F-43E5C776E8F3}"/>
              </a:ext>
            </a:extLst>
          </p:cNvPr>
          <p:cNvSpPr>
            <a:spLocks noGrp="1"/>
          </p:cNvSpPr>
          <p:nvPr>
            <p:ph type="body" idx="1"/>
          </p:nvPr>
        </p:nvSpPr>
        <p:spPr>
          <a:xfrm>
            <a:off x="996950" y="2553336"/>
            <a:ext cx="16095585" cy="7473314"/>
          </a:xfrm>
        </p:spPr>
        <p:txBody>
          <a:bodyPr/>
          <a:lstStyle/>
          <a:p>
            <a:r>
              <a:rPr lang="en-IN" sz="4000" dirty="0"/>
              <a:t>	  Surface water					 Ground Water</a:t>
            </a:r>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a:p>
            <a:pPr marL="457200" indent="-457200">
              <a:buFont typeface="Arial" panose="020B0604020202020204" pitchFamily="34" charset="0"/>
              <a:buChar char="•"/>
            </a:pPr>
            <a:endParaRPr lang="en-IN" sz="4000" dirty="0"/>
          </a:p>
        </p:txBody>
      </p:sp>
      <p:pic>
        <p:nvPicPr>
          <p:cNvPr id="7" name="Picture 6">
            <a:extLst>
              <a:ext uri="{FF2B5EF4-FFF2-40B4-BE49-F238E27FC236}">
                <a16:creationId xmlns:a16="http://schemas.microsoft.com/office/drawing/2014/main" id="{9B91B74D-FFE7-7C5C-D55C-A585FA83F1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164" y="3625850"/>
            <a:ext cx="6799185" cy="6096000"/>
          </a:xfrm>
          <a:prstGeom prst="rect">
            <a:avLst/>
          </a:prstGeom>
        </p:spPr>
      </p:pic>
      <p:pic>
        <p:nvPicPr>
          <p:cNvPr id="9" name="Picture 8">
            <a:extLst>
              <a:ext uri="{FF2B5EF4-FFF2-40B4-BE49-F238E27FC236}">
                <a16:creationId xmlns:a16="http://schemas.microsoft.com/office/drawing/2014/main" id="{A4B97EF9-767C-AE62-5FA4-6223B2985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3157" y="3625850"/>
            <a:ext cx="7663373" cy="6096000"/>
          </a:xfrm>
          <a:prstGeom prst="rect">
            <a:avLst/>
          </a:prstGeom>
        </p:spPr>
      </p:pic>
    </p:spTree>
    <p:extLst>
      <p:ext uri="{BB962C8B-B14F-4D97-AF65-F5344CB8AC3E}">
        <p14:creationId xmlns:p14="http://schemas.microsoft.com/office/powerpoint/2010/main" val="214645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6BD7-FB5E-32F9-C42F-F454B3CBBE1A}"/>
              </a:ext>
            </a:extLst>
          </p:cNvPr>
          <p:cNvSpPr>
            <a:spLocks noGrp="1"/>
          </p:cNvSpPr>
          <p:nvPr>
            <p:ph type="title"/>
          </p:nvPr>
        </p:nvSpPr>
        <p:spPr>
          <a:xfrm>
            <a:off x="985747" y="730250"/>
            <a:ext cx="15578660" cy="5363007"/>
          </a:xfrm>
        </p:spPr>
        <p:txBody>
          <a:bodyPr/>
          <a:lstStyle/>
          <a:p>
            <a:pPr algn="ctr"/>
            <a:r>
              <a:rPr lang="en-US" sz="4000" b="1" dirty="0">
                <a:effectLst/>
                <a:latin typeface="Times New Roman" panose="02020603050405020304" pitchFamily="18" charset="0"/>
                <a:ea typeface="Times New Roman" panose="02020603050405020304" pitchFamily="18" charset="0"/>
              </a:rPr>
              <a:t> Surface water</a:t>
            </a:r>
            <a:br>
              <a:rPr lang="en-US" sz="4000" b="1" dirty="0">
                <a:effectLst/>
                <a:latin typeface="Times New Roman" panose="02020603050405020304" pitchFamily="18" charset="0"/>
                <a:ea typeface="Times New Roman" panose="02020603050405020304" pitchFamily="18" charset="0"/>
              </a:rPr>
            </a:br>
            <a:br>
              <a:rPr lang="en-US" sz="4000" b="1" dirty="0">
                <a:latin typeface="Times New Roman" panose="02020603050405020304" pitchFamily="18" charset="0"/>
                <a:ea typeface="Times New Roman" panose="02020603050405020304" pitchFamily="18" charset="0"/>
              </a:rPr>
            </a:br>
            <a:r>
              <a:rPr lang="en-US" sz="4000" dirty="0">
                <a:effectLst/>
                <a:latin typeface="Times New Roman" panose="02020603050405020304" pitchFamily="18" charset="0"/>
                <a:ea typeface="Times New Roman" panose="02020603050405020304" pitchFamily="18" charset="0"/>
              </a:rPr>
              <a:t>Surface water includes all water that is found on the surface of the Earth in various forms, such as rivers, lakes, reservoirs, wetlands, and oceans.</a:t>
            </a:r>
            <a:br>
              <a:rPr lang="en-US" sz="4000" dirty="0">
                <a:effectLst/>
                <a:latin typeface="Times New Roman" panose="02020603050405020304" pitchFamily="18" charset="0"/>
                <a:ea typeface="Times New Roman" panose="02020603050405020304" pitchFamily="18" charset="0"/>
              </a:rPr>
            </a:br>
            <a:br>
              <a:rPr lang="en-US" sz="4000" dirty="0">
                <a:effectLst/>
                <a:latin typeface="Times New Roman" panose="02020603050405020304" pitchFamily="18" charset="0"/>
                <a:ea typeface="Times New Roman" panose="02020603050405020304" pitchFamily="18" charset="0"/>
              </a:rPr>
            </a:br>
            <a:br>
              <a:rPr lang="en-IN" sz="1800" dirty="0">
                <a:effectLst/>
                <a:latin typeface="Times New Roman" panose="02020603050405020304" pitchFamily="18" charset="0"/>
                <a:ea typeface="Times New Roman" panose="02020603050405020304" pitchFamily="18" charset="0"/>
              </a:rPr>
            </a:br>
            <a:br>
              <a:rPr lang="en-US" sz="4400" b="1" dirty="0">
                <a:effectLst/>
                <a:latin typeface="Times New Roman" panose="02020603050405020304" pitchFamily="18" charset="0"/>
                <a:ea typeface="Times New Roman" panose="02020603050405020304" pitchFamily="18" charset="0"/>
              </a:rPr>
            </a:br>
            <a:br>
              <a:rPr lang="en-US" sz="4400" b="1" dirty="0">
                <a:effectLst/>
                <a:latin typeface="Times New Roman" panose="02020603050405020304" pitchFamily="18" charset="0"/>
                <a:ea typeface="Times New Roman" panose="02020603050405020304" pitchFamily="18" charset="0"/>
              </a:rPr>
            </a:br>
            <a:endParaRPr lang="en-IN" b="1" dirty="0"/>
          </a:p>
        </p:txBody>
      </p:sp>
      <p:sp>
        <p:nvSpPr>
          <p:cNvPr id="3" name="Text Placeholder 2">
            <a:extLst>
              <a:ext uri="{FF2B5EF4-FFF2-40B4-BE49-F238E27FC236}">
                <a16:creationId xmlns:a16="http://schemas.microsoft.com/office/drawing/2014/main" id="{469C21AE-1DC5-BC47-F465-DD836498C56F}"/>
              </a:ext>
            </a:extLst>
          </p:cNvPr>
          <p:cNvSpPr>
            <a:spLocks noGrp="1"/>
          </p:cNvSpPr>
          <p:nvPr>
            <p:ph type="body" idx="1"/>
          </p:nvPr>
        </p:nvSpPr>
        <p:spPr>
          <a:xfrm>
            <a:off x="985747" y="3618072"/>
            <a:ext cx="15866985" cy="5963171"/>
          </a:xfrm>
        </p:spPr>
        <p:txBody>
          <a:bodyPr/>
          <a:lstStyle/>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Rivers and Streams</a:t>
            </a:r>
            <a:r>
              <a:rPr lang="en-US" sz="4000" dirty="0">
                <a:effectLst/>
                <a:latin typeface="Times New Roman" panose="02020603050405020304" pitchFamily="18" charset="0"/>
                <a:ea typeface="Times New Roman" panose="02020603050405020304" pitchFamily="18" charset="0"/>
              </a:rPr>
              <a:t>: Rivers are large natural watercourses flowing towards oceans, seas, or other rivers, while streams are smaller bodies of flowing water. Rivers are vital for providing freshwater for drinking, agriculture, and industrial uses. They also play a key role in ecosystems, supporting a diverse range of plant and animal life.</a:t>
            </a:r>
          </a:p>
          <a:p>
            <a:pPr marR="0" lvl="0">
              <a:buSzPts val="1000"/>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Lakes and Ponds</a:t>
            </a:r>
            <a:r>
              <a:rPr lang="en-US" sz="4000" dirty="0">
                <a:effectLst/>
                <a:latin typeface="Times New Roman" panose="02020603050405020304" pitchFamily="18" charset="0"/>
                <a:ea typeface="Times New Roman" panose="02020603050405020304" pitchFamily="18" charset="0"/>
              </a:rPr>
              <a:t>: Lakes are large bodies of standing water surrounded by land, while ponds are smaller, shallower bodies of standing water. Lakes are important for water storage, recreation, and as habitats for fish and wildlife.</a:t>
            </a: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179881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F514B-9FA0-0A7F-305B-36200268E6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76F7C-439A-9418-053D-6AE0D5131FA3}"/>
              </a:ext>
            </a:extLst>
          </p:cNvPr>
          <p:cNvSpPr>
            <a:spLocks noGrp="1"/>
          </p:cNvSpPr>
          <p:nvPr>
            <p:ph type="title"/>
          </p:nvPr>
        </p:nvSpPr>
        <p:spPr>
          <a:xfrm>
            <a:off x="1448876" y="882650"/>
            <a:ext cx="15115532" cy="677108"/>
          </a:xfrm>
        </p:spPr>
        <p:txBody>
          <a:bodyPr/>
          <a:lstStyle/>
          <a:p>
            <a:pPr algn="ctr"/>
            <a:r>
              <a:rPr lang="en-US" sz="4400" b="1" dirty="0">
                <a:effectLst/>
                <a:latin typeface="Times New Roman" panose="02020603050405020304" pitchFamily="18" charset="0"/>
                <a:ea typeface="Times New Roman" panose="02020603050405020304" pitchFamily="18" charset="0"/>
              </a:rPr>
              <a:t>Surface water</a:t>
            </a:r>
            <a:endParaRPr lang="en-IN" b="1" dirty="0"/>
          </a:p>
        </p:txBody>
      </p:sp>
      <p:sp>
        <p:nvSpPr>
          <p:cNvPr id="3" name="Text Placeholder 2">
            <a:extLst>
              <a:ext uri="{FF2B5EF4-FFF2-40B4-BE49-F238E27FC236}">
                <a16:creationId xmlns:a16="http://schemas.microsoft.com/office/drawing/2014/main" id="{8B168FB4-21BE-0204-845B-C69A59D9E4E4}"/>
              </a:ext>
            </a:extLst>
          </p:cNvPr>
          <p:cNvSpPr>
            <a:spLocks noGrp="1"/>
          </p:cNvSpPr>
          <p:nvPr>
            <p:ph type="body" idx="1"/>
          </p:nvPr>
        </p:nvSpPr>
        <p:spPr>
          <a:xfrm>
            <a:off x="1073149" y="1559759"/>
            <a:ext cx="15866985" cy="8739942"/>
          </a:xfrm>
        </p:spPr>
        <p:txBody>
          <a:bodyPr/>
          <a:lstStyle/>
          <a:p>
            <a:pPr>
              <a:buSzPts val="1000"/>
              <a:tabLst>
                <a:tab pos="457200" algn="l"/>
              </a:tabLst>
            </a:pPr>
            <a:r>
              <a:rPr lang="en-US" sz="4000" b="1" dirty="0">
                <a:effectLst/>
                <a:latin typeface="Times New Roman" panose="02020603050405020304" pitchFamily="18" charset="0"/>
                <a:ea typeface="Times New Roman" panose="02020603050405020304" pitchFamily="18" charset="0"/>
              </a:rPr>
              <a:t>Reservoirs</a:t>
            </a:r>
            <a:r>
              <a:rPr lang="en-US" sz="4000" dirty="0">
                <a:effectLst/>
                <a:latin typeface="Times New Roman" panose="02020603050405020304" pitchFamily="18" charset="0"/>
                <a:ea typeface="Times New Roman" panose="02020603050405020304" pitchFamily="18" charset="0"/>
              </a:rPr>
              <a:t>: Reservoirs are artificial lakes created by damming rivers. They are designed to store water for various purposes, including drinking water supply, irrigation, hydroelectric power generation, and flood control.</a:t>
            </a:r>
          </a:p>
          <a:p>
            <a:pPr>
              <a:buSzPts val="1000"/>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Wetlands</a:t>
            </a:r>
            <a:r>
              <a:rPr lang="en-US" sz="4000" dirty="0">
                <a:effectLst/>
                <a:latin typeface="Times New Roman" panose="02020603050405020304" pitchFamily="18" charset="0"/>
                <a:ea typeface="Times New Roman" panose="02020603050405020304" pitchFamily="18" charset="0"/>
              </a:rPr>
              <a:t>: Wetlands are areas where water covers the soil or is present at or near the surface of the soil, either seasonally or permanently. Wetlands include marshes, swamps, and bogs. They play a crucial role in filtering water, supporting biodiversity, and regulating water flow.</a:t>
            </a:r>
          </a:p>
          <a:p>
            <a:pPr marR="0" lvl="0">
              <a:buSzPts val="1000"/>
              <a:tabLst>
                <a:tab pos="457200" algn="l"/>
              </a:tabLst>
            </a:pPr>
            <a:endParaRPr lang="en-US"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Oceans and Seas</a:t>
            </a:r>
            <a:r>
              <a:rPr lang="en-US" sz="4000" dirty="0">
                <a:effectLst/>
                <a:latin typeface="Times New Roman" panose="02020603050405020304" pitchFamily="18" charset="0"/>
                <a:ea typeface="Times New Roman" panose="02020603050405020304" pitchFamily="18" charset="0"/>
              </a:rPr>
              <a:t>: Oceans and seas contain saline water and cover about 71% of the Earth's surface. While they are not a direct source of freshwater, they are vital for climate regulation, supporting marine ecosystems, and providing food and transportation. Desalination processes can convert seawater into potable water, making oceans an important potential source of freshwater.</a:t>
            </a: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3763997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DFDC-2E49-E08F-6143-A62B3B6F5BFE}"/>
              </a:ext>
            </a:extLst>
          </p:cNvPr>
          <p:cNvSpPr>
            <a:spLocks noGrp="1"/>
          </p:cNvSpPr>
          <p:nvPr>
            <p:ph type="title"/>
          </p:nvPr>
        </p:nvSpPr>
        <p:spPr>
          <a:xfrm>
            <a:off x="1592583" y="654050"/>
            <a:ext cx="15115532" cy="677108"/>
          </a:xfrm>
        </p:spPr>
        <p:txBody>
          <a:bodyPr/>
          <a:lstStyle/>
          <a:p>
            <a:pPr algn="ctr"/>
            <a:r>
              <a:rPr lang="en-IN" sz="4400" b="1" spc="55" dirty="0">
                <a:latin typeface="Times New Roman"/>
                <a:cs typeface="Times New Roman"/>
              </a:rPr>
              <a:t>Groundwater</a:t>
            </a:r>
            <a:endParaRPr lang="en-IN" sz="4400" b="1" dirty="0"/>
          </a:p>
        </p:txBody>
      </p:sp>
      <p:sp>
        <p:nvSpPr>
          <p:cNvPr id="3" name="Text Placeholder 2">
            <a:extLst>
              <a:ext uri="{FF2B5EF4-FFF2-40B4-BE49-F238E27FC236}">
                <a16:creationId xmlns:a16="http://schemas.microsoft.com/office/drawing/2014/main" id="{4A0F726D-E524-0DB3-C081-A7A1635D9261}"/>
              </a:ext>
            </a:extLst>
          </p:cNvPr>
          <p:cNvSpPr>
            <a:spLocks noGrp="1"/>
          </p:cNvSpPr>
          <p:nvPr>
            <p:ph type="body" idx="1"/>
          </p:nvPr>
        </p:nvSpPr>
        <p:spPr>
          <a:xfrm>
            <a:off x="1400373" y="1337508"/>
            <a:ext cx="15499952" cy="4116512"/>
          </a:xfrm>
        </p:spPr>
        <p:txBody>
          <a:bodyPr/>
          <a:lstStyle/>
          <a:p>
            <a:pPr>
              <a:buSzPts val="1000"/>
              <a:tabLst>
                <a:tab pos="457200" algn="l"/>
              </a:tabLst>
            </a:pPr>
            <a:r>
              <a:rPr lang="en-US" sz="4000" dirty="0">
                <a:effectLst/>
                <a:latin typeface="Times New Roman" panose="02020603050405020304" pitchFamily="18" charset="0"/>
                <a:ea typeface="Times New Roman" panose="02020603050405020304" pitchFamily="18" charset="0"/>
              </a:rPr>
              <a:t>Groundwater is the water found beneath the Earth's surface, stored in the pores and fractures of soil, sand, and rocks. It is a crucial source of freshwater, especially in regions where surface water is scarce.</a:t>
            </a:r>
          </a:p>
          <a:p>
            <a:pPr>
              <a:buSzPts val="1000"/>
              <a:tabLst>
                <a:tab pos="457200" algn="l"/>
              </a:tabLst>
            </a:pPr>
            <a:endParaRPr lang="en-US"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Aquifers</a:t>
            </a:r>
            <a:r>
              <a:rPr lang="en-US" sz="4000" dirty="0">
                <a:effectLst/>
                <a:latin typeface="Times New Roman" panose="02020603050405020304" pitchFamily="18" charset="0"/>
                <a:ea typeface="Times New Roman" panose="02020603050405020304" pitchFamily="18" charset="0"/>
              </a:rPr>
              <a:t>: Aquifers are underground layers of water-bearing rock or     sediment that store groundwater. They can be classified into two types:</a:t>
            </a:r>
            <a:endParaRPr lang="en-IN" sz="4000" dirty="0">
              <a:effectLst/>
              <a:latin typeface="Times New Roman" panose="02020603050405020304" pitchFamily="18" charset="0"/>
              <a:ea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D0FE412A-FC6B-2E40-5B85-D0B0C9F7A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950" y="5149850"/>
            <a:ext cx="10591800" cy="4724400"/>
          </a:xfrm>
          <a:prstGeom prst="rect">
            <a:avLst/>
          </a:prstGeom>
        </p:spPr>
      </p:pic>
    </p:spTree>
    <p:extLst>
      <p:ext uri="{BB962C8B-B14F-4D97-AF65-F5344CB8AC3E}">
        <p14:creationId xmlns:p14="http://schemas.microsoft.com/office/powerpoint/2010/main" val="888659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12941-AFB8-9386-D39C-E7DF3C904C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49846-B6ED-7CF2-2849-1E265615B064}"/>
              </a:ext>
            </a:extLst>
          </p:cNvPr>
          <p:cNvSpPr>
            <a:spLocks noGrp="1"/>
          </p:cNvSpPr>
          <p:nvPr>
            <p:ph type="title"/>
          </p:nvPr>
        </p:nvSpPr>
        <p:spPr>
          <a:xfrm>
            <a:off x="1592583" y="654050"/>
            <a:ext cx="15115532" cy="677108"/>
          </a:xfrm>
        </p:spPr>
        <p:txBody>
          <a:bodyPr/>
          <a:lstStyle/>
          <a:p>
            <a:pPr algn="ctr"/>
            <a:r>
              <a:rPr lang="en-IN" sz="4400" b="1" spc="55" dirty="0">
                <a:latin typeface="Times New Roman"/>
                <a:cs typeface="Times New Roman"/>
              </a:rPr>
              <a:t>Types of Aquifers</a:t>
            </a:r>
            <a:endParaRPr lang="en-IN" sz="4400" b="1" dirty="0"/>
          </a:p>
        </p:txBody>
      </p:sp>
      <p:sp>
        <p:nvSpPr>
          <p:cNvPr id="3" name="Text Placeholder 2">
            <a:extLst>
              <a:ext uri="{FF2B5EF4-FFF2-40B4-BE49-F238E27FC236}">
                <a16:creationId xmlns:a16="http://schemas.microsoft.com/office/drawing/2014/main" id="{F017D1BA-3D38-D444-F29E-3EE017C125EB}"/>
              </a:ext>
            </a:extLst>
          </p:cNvPr>
          <p:cNvSpPr>
            <a:spLocks noGrp="1"/>
          </p:cNvSpPr>
          <p:nvPr>
            <p:ph type="body" idx="1"/>
          </p:nvPr>
        </p:nvSpPr>
        <p:spPr>
          <a:xfrm>
            <a:off x="1400373" y="1337508"/>
            <a:ext cx="15499952" cy="5338384"/>
          </a:xfrm>
        </p:spPr>
        <p:txBody>
          <a:bodyPr/>
          <a:lstStyle/>
          <a:p>
            <a:pPr marR="0" lvl="1">
              <a:lnSpc>
                <a:spcPct val="115000"/>
              </a:lnSpc>
              <a:spcAft>
                <a:spcPts val="1000"/>
              </a:spcAft>
              <a:buSzPts val="1000"/>
              <a:tabLst>
                <a:tab pos="914400" algn="l"/>
              </a:tabLs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Unconfined Aquifers</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These are aquifers where water seeps from the ground surface directly above the aquifer. They are recharged by precipitation and surface water infiltration.</a:t>
            </a:r>
            <a:endParaRPr lang="en-IN" sz="3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1">
              <a:lnSpc>
                <a:spcPct val="115000"/>
              </a:lnSpc>
              <a:spcAft>
                <a:spcPts val="1000"/>
              </a:spcAft>
              <a:buSzPts val="1000"/>
              <a:tabLst>
                <a:tab pos="914400" algn="l"/>
              </a:tabLs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Confined Aquifers</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These are aquifers that are sandwiched between layers of impermeable rock or clay, which restricts water flow into and out of the aquifer. Confined aquifers are recharged more slowly and often contain older water</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15000"/>
              </a:lnSpc>
              <a:spcAft>
                <a:spcPts val="1000"/>
              </a:spcAft>
              <a:buSzPts val="1000"/>
              <a:buFont typeface="Courier New" panose="02070309020205020404" pitchFamily="49" charset="0"/>
              <a:buChar char="o"/>
              <a:tabLst>
                <a:tab pos="914400" algn="l"/>
              </a:tabLst>
            </a:pPr>
            <a:endParaRPr lang="en-IN"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6" name="Picture 5">
            <a:extLst>
              <a:ext uri="{FF2B5EF4-FFF2-40B4-BE49-F238E27FC236}">
                <a16:creationId xmlns:a16="http://schemas.microsoft.com/office/drawing/2014/main" id="{3721BF30-D061-DDDD-FAA5-08996F716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6950" y="5530850"/>
            <a:ext cx="7772400" cy="4495800"/>
          </a:xfrm>
          <a:prstGeom prst="rect">
            <a:avLst/>
          </a:prstGeom>
        </p:spPr>
      </p:pic>
    </p:spTree>
    <p:extLst>
      <p:ext uri="{BB962C8B-B14F-4D97-AF65-F5344CB8AC3E}">
        <p14:creationId xmlns:p14="http://schemas.microsoft.com/office/powerpoint/2010/main" val="3659794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7CCEC-2FC7-62A9-B7E8-56EF8B46D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E008DE-E092-72D3-FE9F-5CF841337320}"/>
              </a:ext>
            </a:extLst>
          </p:cNvPr>
          <p:cNvSpPr>
            <a:spLocks noGrp="1"/>
          </p:cNvSpPr>
          <p:nvPr>
            <p:ph type="title"/>
          </p:nvPr>
        </p:nvSpPr>
        <p:spPr>
          <a:xfrm>
            <a:off x="1557754" y="738940"/>
            <a:ext cx="15115532" cy="677108"/>
          </a:xfrm>
        </p:spPr>
        <p:txBody>
          <a:bodyPr/>
          <a:lstStyle/>
          <a:p>
            <a:pPr algn="ctr"/>
            <a:r>
              <a:rPr lang="en-IN" sz="4400" b="1" spc="55" dirty="0">
                <a:latin typeface="Times New Roman"/>
                <a:cs typeface="Times New Roman"/>
              </a:rPr>
              <a:t>Groundwater</a:t>
            </a:r>
            <a:endParaRPr lang="en-IN" sz="4400" b="1" dirty="0"/>
          </a:p>
        </p:txBody>
      </p:sp>
      <p:sp>
        <p:nvSpPr>
          <p:cNvPr id="3" name="Text Placeholder 2">
            <a:extLst>
              <a:ext uri="{FF2B5EF4-FFF2-40B4-BE49-F238E27FC236}">
                <a16:creationId xmlns:a16="http://schemas.microsoft.com/office/drawing/2014/main" id="{EE962DDC-D6DA-C44B-43DE-47AEB4D7749A}"/>
              </a:ext>
            </a:extLst>
          </p:cNvPr>
          <p:cNvSpPr>
            <a:spLocks noGrp="1"/>
          </p:cNvSpPr>
          <p:nvPr>
            <p:ph type="body" idx="1"/>
          </p:nvPr>
        </p:nvSpPr>
        <p:spPr>
          <a:xfrm>
            <a:off x="1073150" y="1750930"/>
            <a:ext cx="9578777" cy="7809830"/>
          </a:xfrm>
        </p:spPr>
        <p:txBody>
          <a:bodyPr/>
          <a:lstStyle/>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Wells</a:t>
            </a:r>
            <a:r>
              <a:rPr lang="en-US" sz="4000" dirty="0">
                <a:effectLst/>
                <a:latin typeface="Times New Roman" panose="02020603050405020304" pitchFamily="18" charset="0"/>
                <a:ea typeface="Times New Roman" panose="02020603050405020304" pitchFamily="18" charset="0"/>
              </a:rPr>
              <a:t>: Wells are man-made structures drilled into aquifers to access groundwater for drinking, irrigation, and industrial use. Wells can be shallow (drawing water from unconfined aquifers) or deep (drawing water from confined aquifers).</a:t>
            </a:r>
          </a:p>
          <a:p>
            <a:pPr marL="342900" marR="0" lvl="0" indent="-342900">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Springs</a:t>
            </a:r>
            <a:r>
              <a:rPr lang="en-US" sz="4000" dirty="0">
                <a:effectLst/>
                <a:latin typeface="Times New Roman" panose="02020603050405020304" pitchFamily="18" charset="0"/>
                <a:ea typeface="Times New Roman" panose="02020603050405020304" pitchFamily="18" charset="0"/>
              </a:rPr>
              <a:t>: Springs occur where groundwater naturally flows to the Earth's surface, often forming small streams or ponds. They are important sources of freshwater, particularly in hilly or mountainous areas.</a:t>
            </a:r>
            <a:endParaRPr lang="en-IN" sz="4000" dirty="0">
              <a:effectLst/>
              <a:latin typeface="Times New Roman" panose="02020603050405020304" pitchFamily="18" charset="0"/>
              <a:ea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8FED0321-BA41-5C06-F5C6-F6C17B2E6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7750" y="6064251"/>
            <a:ext cx="5486400" cy="3733799"/>
          </a:xfrm>
          <a:prstGeom prst="rect">
            <a:avLst/>
          </a:prstGeom>
        </p:spPr>
      </p:pic>
      <p:pic>
        <p:nvPicPr>
          <p:cNvPr id="7" name="Picture 6">
            <a:extLst>
              <a:ext uri="{FF2B5EF4-FFF2-40B4-BE49-F238E27FC236}">
                <a16:creationId xmlns:a16="http://schemas.microsoft.com/office/drawing/2014/main" id="{DBA1DA56-81C7-3300-6318-855DC567C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7750" y="1750931"/>
            <a:ext cx="5344985" cy="3580730"/>
          </a:xfrm>
          <a:prstGeom prst="rect">
            <a:avLst/>
          </a:prstGeom>
        </p:spPr>
      </p:pic>
    </p:spTree>
    <p:extLst>
      <p:ext uri="{BB962C8B-B14F-4D97-AF65-F5344CB8AC3E}">
        <p14:creationId xmlns:p14="http://schemas.microsoft.com/office/powerpoint/2010/main" val="648798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F7DA-658E-8858-6C5A-13FD5374A3A6}"/>
              </a:ext>
            </a:extLst>
          </p:cNvPr>
          <p:cNvSpPr>
            <a:spLocks noGrp="1"/>
          </p:cNvSpPr>
          <p:nvPr>
            <p:ph type="title"/>
          </p:nvPr>
        </p:nvSpPr>
        <p:spPr>
          <a:xfrm>
            <a:off x="1592584" y="501650"/>
            <a:ext cx="15115532" cy="1066800"/>
          </a:xfrm>
        </p:spPr>
        <p:txBody>
          <a:bodyPr/>
          <a:lstStyle/>
          <a:p>
            <a:pPr algn="ctr"/>
            <a:r>
              <a:rPr lang="en-US" sz="4400" b="1" dirty="0">
                <a:effectLst/>
                <a:latin typeface="Times New Roman" panose="02020603050405020304" pitchFamily="18" charset="0"/>
                <a:ea typeface="Times New Roman" panose="02020603050405020304" pitchFamily="18" charset="0"/>
              </a:rPr>
              <a:t>Uses of Water Resources</a:t>
            </a:r>
            <a:br>
              <a:rPr lang="en-IN" sz="1800" b="1" dirty="0">
                <a:effectLst/>
                <a:latin typeface="Times New Roman" panose="02020603050405020304" pitchFamily="18" charset="0"/>
                <a:ea typeface="Times New Roman" panose="02020603050405020304" pitchFamily="18" charset="0"/>
              </a:rPr>
            </a:br>
            <a:endParaRPr lang="en-IN" dirty="0"/>
          </a:p>
        </p:txBody>
      </p:sp>
      <p:sp>
        <p:nvSpPr>
          <p:cNvPr id="3" name="Text Placeholder 2">
            <a:extLst>
              <a:ext uri="{FF2B5EF4-FFF2-40B4-BE49-F238E27FC236}">
                <a16:creationId xmlns:a16="http://schemas.microsoft.com/office/drawing/2014/main" id="{68B47ADF-72CF-7594-7672-0D83E346F5AA}"/>
              </a:ext>
            </a:extLst>
          </p:cNvPr>
          <p:cNvSpPr>
            <a:spLocks noGrp="1"/>
          </p:cNvSpPr>
          <p:nvPr>
            <p:ph type="body" idx="1"/>
          </p:nvPr>
        </p:nvSpPr>
        <p:spPr>
          <a:xfrm>
            <a:off x="996950" y="1585686"/>
            <a:ext cx="16095585" cy="8425383"/>
          </a:xfrm>
        </p:spPr>
        <p:txBody>
          <a:bodyPr/>
          <a:lstStyle/>
          <a:p>
            <a:pPr marL="0" marR="0"/>
            <a:r>
              <a:rPr lang="en-US" sz="4000" dirty="0">
                <a:effectLst/>
                <a:latin typeface="Times New Roman" panose="02020603050405020304" pitchFamily="18" charset="0"/>
                <a:ea typeface="Times New Roman" panose="02020603050405020304" pitchFamily="18" charset="0"/>
              </a:rPr>
              <a:t>Water resources are essential for various human activities and ecological functions, including:</a:t>
            </a:r>
          </a:p>
          <a:p>
            <a:pPr marL="0" marR="0"/>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Drinking Water Supply</a:t>
            </a:r>
            <a:r>
              <a:rPr lang="en-US" sz="4000" dirty="0">
                <a:effectLst/>
                <a:latin typeface="Times New Roman" panose="02020603050405020304" pitchFamily="18" charset="0"/>
                <a:ea typeface="Times New Roman" panose="02020603050405020304" pitchFamily="18" charset="0"/>
              </a:rPr>
              <a:t>: Access to clean and safe drinking water is a fundamental human need. Surface water (rivers, lakes, reservoirs) and groundwater (wells, springs) are the primary sources of drinking water. Ensuring water quality through treatment and proper sanitation is critical for public health.</a:t>
            </a:r>
          </a:p>
          <a:p>
            <a:pPr marL="342900" marR="0" lvl="0" indent="-342900">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Agriculture</a:t>
            </a:r>
            <a:r>
              <a:rPr lang="en-US" sz="4000" dirty="0">
                <a:effectLst/>
                <a:latin typeface="Times New Roman" panose="02020603050405020304" pitchFamily="18" charset="0"/>
                <a:ea typeface="Times New Roman" panose="02020603050405020304" pitchFamily="18" charset="0"/>
              </a:rPr>
              <a:t>: Agriculture is the largest consumer of water resources globally, accounting for about 70% of all water withdrawals. Water is used for irrigation, livestock, and aquaculture. Efficient water use in agriculture is vital for food security and sustainability.</a:t>
            </a: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69509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3957B-FC06-0450-688B-1C9240038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2FFD52-61ED-A1B4-E84D-B63B081BD7D6}"/>
              </a:ext>
            </a:extLst>
          </p:cNvPr>
          <p:cNvSpPr>
            <a:spLocks noGrp="1"/>
          </p:cNvSpPr>
          <p:nvPr>
            <p:ph type="title"/>
          </p:nvPr>
        </p:nvSpPr>
        <p:spPr>
          <a:xfrm>
            <a:off x="1592582" y="806450"/>
            <a:ext cx="15115532" cy="615553"/>
          </a:xfrm>
        </p:spPr>
        <p:txBody>
          <a:bodyPr/>
          <a:lstStyle/>
          <a:p>
            <a:pPr algn="ctr"/>
            <a:r>
              <a:rPr lang="en-US" sz="4000" b="1" dirty="0">
                <a:effectLst/>
                <a:latin typeface="Times New Roman" panose="02020603050405020304" pitchFamily="18" charset="0"/>
                <a:ea typeface="Times New Roman" panose="02020603050405020304" pitchFamily="18" charset="0"/>
              </a:rPr>
              <a:t>Uses of Water Resources</a:t>
            </a:r>
            <a:endParaRPr lang="en-IN" dirty="0"/>
          </a:p>
        </p:txBody>
      </p:sp>
      <p:sp>
        <p:nvSpPr>
          <p:cNvPr id="3" name="Text Placeholder 2">
            <a:extLst>
              <a:ext uri="{FF2B5EF4-FFF2-40B4-BE49-F238E27FC236}">
                <a16:creationId xmlns:a16="http://schemas.microsoft.com/office/drawing/2014/main" id="{23E720AB-E44B-9B28-4D33-171AC208D035}"/>
              </a:ext>
            </a:extLst>
          </p:cNvPr>
          <p:cNvSpPr>
            <a:spLocks noGrp="1"/>
          </p:cNvSpPr>
          <p:nvPr>
            <p:ph type="body" idx="1"/>
          </p:nvPr>
        </p:nvSpPr>
        <p:spPr>
          <a:xfrm>
            <a:off x="996950" y="1797050"/>
            <a:ext cx="16095585" cy="6578724"/>
          </a:xfrm>
        </p:spPr>
        <p:txBody>
          <a:bodyPr/>
          <a:lstStyle/>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Industry</a:t>
            </a:r>
            <a:r>
              <a:rPr lang="en-US" sz="4000" dirty="0">
                <a:effectLst/>
                <a:latin typeface="Times New Roman" panose="02020603050405020304" pitchFamily="18" charset="0"/>
                <a:ea typeface="Times New Roman" panose="02020603050405020304" pitchFamily="18" charset="0"/>
              </a:rPr>
              <a:t>: Water is essential for various industrial processes, including manufacturing, cooling, and cleaning. Industries such as textiles, paper, chemicals, and food processing are particularly water-intensive. Industrial water use requires careful management to minimize waste and pollution.</a:t>
            </a:r>
          </a:p>
          <a:p>
            <a:pPr marL="342900" marR="0" lvl="0" indent="-342900">
              <a:buSzPts val="1000"/>
              <a:buFont typeface="Symbol" panose="05050102010706020507" pitchFamily="18" charset="2"/>
              <a:buChar char=""/>
              <a:tabLst>
                <a:tab pos="457200" algn="l"/>
              </a:tabLst>
            </a:pPr>
            <a:endParaRPr lang="en-US"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Energy Production</a:t>
            </a:r>
            <a:r>
              <a:rPr lang="en-US" sz="4000" dirty="0">
                <a:effectLst/>
                <a:latin typeface="Times New Roman" panose="02020603050405020304" pitchFamily="18" charset="0"/>
                <a:ea typeface="Times New Roman" panose="02020603050405020304" pitchFamily="18" charset="0"/>
              </a:rPr>
              <a:t>: Water resources are crucial for energy production, particularly in hydroelectric power generation, which harnesses the kinetic energy of flowing water to generate electricity. Water is also used for cooling in thermal power plants and as a medium in geothermal energy production.</a:t>
            </a:r>
            <a:endParaRPr lang="en-IN" sz="4000" dirty="0">
              <a:effectLst/>
              <a:latin typeface="Times New Roman" panose="02020603050405020304" pitchFamily="18" charset="0"/>
              <a:ea typeface="Times New Roman" panose="02020603050405020304" pitchFamily="18" charset="0"/>
            </a:endParaRPr>
          </a:p>
          <a:p>
            <a:pPr marL="342900" marR="0" lvl="0" indent="-342900">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705904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8878C-4790-7B21-353F-1F53B7C9F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7C5180-BFEB-2C7C-2D91-F948947BCF51}"/>
              </a:ext>
            </a:extLst>
          </p:cNvPr>
          <p:cNvSpPr>
            <a:spLocks noGrp="1"/>
          </p:cNvSpPr>
          <p:nvPr>
            <p:ph type="title"/>
          </p:nvPr>
        </p:nvSpPr>
        <p:spPr>
          <a:xfrm>
            <a:off x="1592584" y="1035050"/>
            <a:ext cx="15115532" cy="615553"/>
          </a:xfrm>
        </p:spPr>
        <p:txBody>
          <a:bodyPr/>
          <a:lstStyle/>
          <a:p>
            <a:pPr algn="ctr"/>
            <a:r>
              <a:rPr lang="en-US" sz="4000" b="1" dirty="0">
                <a:effectLst/>
                <a:latin typeface="Times New Roman" panose="02020603050405020304" pitchFamily="18" charset="0"/>
                <a:ea typeface="Times New Roman" panose="02020603050405020304" pitchFamily="18" charset="0"/>
              </a:rPr>
              <a:t>Uses of Water Resources</a:t>
            </a:r>
            <a:endParaRPr lang="en-IN" dirty="0"/>
          </a:p>
        </p:txBody>
      </p:sp>
      <p:sp>
        <p:nvSpPr>
          <p:cNvPr id="3" name="Text Placeholder 2">
            <a:extLst>
              <a:ext uri="{FF2B5EF4-FFF2-40B4-BE49-F238E27FC236}">
                <a16:creationId xmlns:a16="http://schemas.microsoft.com/office/drawing/2014/main" id="{BFD1D49C-99A4-FCD3-DDA6-B90F5DB083AA}"/>
              </a:ext>
            </a:extLst>
          </p:cNvPr>
          <p:cNvSpPr>
            <a:spLocks noGrp="1"/>
          </p:cNvSpPr>
          <p:nvPr>
            <p:ph type="body" idx="1"/>
          </p:nvPr>
        </p:nvSpPr>
        <p:spPr>
          <a:xfrm>
            <a:off x="844550" y="2330450"/>
            <a:ext cx="16095585" cy="5963171"/>
          </a:xfrm>
        </p:spPr>
        <p:txBody>
          <a:bodyPr/>
          <a:lstStyle/>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Ecosystem Support</a:t>
            </a:r>
            <a:r>
              <a:rPr lang="en-US" sz="4000" dirty="0">
                <a:effectLst/>
                <a:latin typeface="Times New Roman" panose="02020603050405020304" pitchFamily="18" charset="0"/>
                <a:ea typeface="Times New Roman" panose="02020603050405020304" pitchFamily="18" charset="0"/>
              </a:rPr>
              <a:t>: Water bodies, such as rivers, lakes, and wetlands, provide habitats for diverse plant and animal species. Healthy aquatic ecosystems are essential for maintaining biodiversity, regulating water quality, and supporting fisheries.</a:t>
            </a:r>
          </a:p>
          <a:p>
            <a:pPr marL="342900" marR="0" lvl="0" indent="-342900">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Recreation and Tourism</a:t>
            </a:r>
            <a:r>
              <a:rPr lang="en-US" sz="4000" dirty="0">
                <a:effectLst/>
                <a:latin typeface="Times New Roman" panose="02020603050405020304" pitchFamily="18" charset="0"/>
                <a:ea typeface="Times New Roman" panose="02020603050405020304" pitchFamily="18" charset="0"/>
              </a:rPr>
              <a:t>: Water resources support recreational activities such as swimming, boating, fishing, and tourism. Lakes, rivers, and coastal areas are popular destinations for leisure and contribute to the local economy.</a:t>
            </a:r>
            <a:endParaRPr lang="en-IN" sz="4000" dirty="0">
              <a:effectLst/>
              <a:latin typeface="Times New Roman" panose="02020603050405020304" pitchFamily="18" charset="0"/>
              <a:ea typeface="Times New Roman" panose="02020603050405020304" pitchFamily="18" charset="0"/>
            </a:endParaRPr>
          </a:p>
          <a:p>
            <a:pPr marL="342900" marR="0" lvl="0" indent="-342900">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775938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3A95E-042E-5BD9-6553-E13F1EB52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F61AC-9AC1-9FDD-7A8A-AADA9D3821E5}"/>
              </a:ext>
            </a:extLst>
          </p:cNvPr>
          <p:cNvSpPr>
            <a:spLocks noGrp="1"/>
          </p:cNvSpPr>
          <p:nvPr>
            <p:ph type="title"/>
          </p:nvPr>
        </p:nvSpPr>
        <p:spPr>
          <a:xfrm>
            <a:off x="1592584" y="1035050"/>
            <a:ext cx="15115532" cy="615553"/>
          </a:xfrm>
        </p:spPr>
        <p:txBody>
          <a:bodyPr/>
          <a:lstStyle/>
          <a:p>
            <a:pPr marL="0" marR="0" algn="ctr"/>
            <a:r>
              <a:rPr lang="en-US" sz="4000" b="1" dirty="0">
                <a:effectLst/>
                <a:latin typeface="Times New Roman" panose="02020603050405020304" pitchFamily="18" charset="0"/>
                <a:ea typeface="Times New Roman" panose="02020603050405020304" pitchFamily="18" charset="0"/>
              </a:rPr>
              <a:t>Challenges in Water Resource Management</a:t>
            </a:r>
            <a:endParaRPr lang="en-IN" sz="4000" b="1" dirty="0">
              <a:effectLst/>
              <a:latin typeface="Times New Roman" panose="02020603050405020304" pitchFamily="18" charset="0"/>
              <a:ea typeface="Times New Roman" panose="02020603050405020304" pitchFamily="18" charset="0"/>
            </a:endParaRPr>
          </a:p>
        </p:txBody>
      </p:sp>
      <p:sp>
        <p:nvSpPr>
          <p:cNvPr id="3" name="Text Placeholder 2">
            <a:extLst>
              <a:ext uri="{FF2B5EF4-FFF2-40B4-BE49-F238E27FC236}">
                <a16:creationId xmlns:a16="http://schemas.microsoft.com/office/drawing/2014/main" id="{8CB0E0BC-B4B3-2EEB-BB8A-AC9E9E4C58CD}"/>
              </a:ext>
            </a:extLst>
          </p:cNvPr>
          <p:cNvSpPr>
            <a:spLocks noGrp="1"/>
          </p:cNvSpPr>
          <p:nvPr>
            <p:ph type="body" idx="1"/>
          </p:nvPr>
        </p:nvSpPr>
        <p:spPr>
          <a:xfrm>
            <a:off x="768350" y="1650603"/>
            <a:ext cx="16095585" cy="9040937"/>
          </a:xfrm>
        </p:spPr>
        <p:txBody>
          <a:bodyPr/>
          <a:lstStyle/>
          <a:p>
            <a:pPr>
              <a:buSzPts val="1000"/>
              <a:tabLst>
                <a:tab pos="457200" algn="l"/>
              </a:tabLst>
            </a:pPr>
            <a:r>
              <a:rPr lang="en-US" sz="4000" dirty="0">
                <a:effectLst/>
                <a:latin typeface="Times New Roman" panose="02020603050405020304" pitchFamily="18" charset="0"/>
                <a:ea typeface="Times New Roman" panose="02020603050405020304" pitchFamily="18" charset="0"/>
              </a:rPr>
              <a:t>Managing water resources effectively is crucial to address the challenges posed by population growth, climate change, pollution, and competing demands.</a:t>
            </a:r>
          </a:p>
          <a:p>
            <a:pPr>
              <a:buSzPts val="1000"/>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lgn="just">
              <a:buSzPts val="1000"/>
              <a:tabLst>
                <a:tab pos="457200" algn="l"/>
              </a:tabLst>
            </a:pPr>
            <a:r>
              <a:rPr lang="en-US" sz="4000" b="1" dirty="0">
                <a:effectLst/>
                <a:latin typeface="Times New Roman" panose="02020603050405020304" pitchFamily="18" charset="0"/>
                <a:ea typeface="Times New Roman" panose="02020603050405020304" pitchFamily="18" charset="0"/>
              </a:rPr>
              <a:t>Water Scarcity</a:t>
            </a:r>
            <a:r>
              <a:rPr lang="en-US" sz="4000" dirty="0">
                <a:effectLst/>
                <a:latin typeface="Times New Roman" panose="02020603050405020304" pitchFamily="18" charset="0"/>
                <a:ea typeface="Times New Roman" panose="02020603050405020304" pitchFamily="18" charset="0"/>
              </a:rPr>
              <a:t>: Water scarcity occurs when the demand for water exceeds the available supply. Water scarcity affects agriculture, industry, and domestic water supply, leading to economic and social impacts.</a:t>
            </a:r>
          </a:p>
          <a:p>
            <a:pPr marR="0" lvl="0" algn="just">
              <a:buSzPts val="1000"/>
              <a:tabLst>
                <a:tab pos="457200" algn="l"/>
              </a:tabLst>
            </a:pPr>
            <a:endParaRPr lang="en-IN" sz="4000" dirty="0">
              <a:effectLst/>
              <a:latin typeface="Times New Roman" panose="02020603050405020304" pitchFamily="18" charset="0"/>
              <a:ea typeface="Times New Roman" panose="02020603050405020304" pitchFamily="18" charset="0"/>
            </a:endParaRPr>
          </a:p>
          <a:p>
            <a:pPr marR="0" lvl="0" algn="just">
              <a:buSzPts val="1000"/>
              <a:tabLst>
                <a:tab pos="457200" algn="l"/>
              </a:tabLst>
            </a:pPr>
            <a:r>
              <a:rPr lang="en-US" sz="4000" b="1" dirty="0">
                <a:effectLst/>
                <a:latin typeface="Times New Roman" panose="02020603050405020304" pitchFamily="18" charset="0"/>
                <a:ea typeface="Times New Roman" panose="02020603050405020304" pitchFamily="18" charset="0"/>
              </a:rPr>
              <a:t>Pollution</a:t>
            </a:r>
            <a:r>
              <a:rPr lang="en-US" sz="4000" dirty="0">
                <a:effectLst/>
                <a:latin typeface="Times New Roman" panose="02020603050405020304" pitchFamily="18" charset="0"/>
                <a:ea typeface="Times New Roman" panose="02020603050405020304" pitchFamily="18" charset="0"/>
              </a:rPr>
              <a:t>: Water pollution from agricultural runoff, industrial discharge, and untreated sewage contaminates water bodies, making them unsafe for human use and harming aquatic life. Pollution can lead to the depletion of oxygen in water bodies (eutrophication), the spread of waterborne diseases, and the loss of biodiversity.</a:t>
            </a:r>
            <a:endParaRPr lang="en-IN" sz="4000" dirty="0">
              <a:effectLst/>
              <a:latin typeface="Times New Roman" panose="02020603050405020304" pitchFamily="18" charset="0"/>
              <a:ea typeface="Times New Roman" panose="02020603050405020304" pitchFamily="18" charset="0"/>
            </a:endParaRPr>
          </a:p>
          <a:p>
            <a:pPr marR="0" lvl="0" algn="just">
              <a:buSzPts val="1000"/>
              <a:tabLst>
                <a:tab pos="457200" algn="l"/>
              </a:tabLst>
            </a:pP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4114353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C7972-BFF0-6F4C-FE62-0E1D2FB9A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CFB427-C345-983E-FF5F-10409A7D5794}"/>
              </a:ext>
            </a:extLst>
          </p:cNvPr>
          <p:cNvSpPr>
            <a:spLocks noGrp="1"/>
          </p:cNvSpPr>
          <p:nvPr>
            <p:ph type="title"/>
          </p:nvPr>
        </p:nvSpPr>
        <p:spPr>
          <a:xfrm>
            <a:off x="1592584" y="1035050"/>
            <a:ext cx="15115532" cy="615553"/>
          </a:xfrm>
        </p:spPr>
        <p:txBody>
          <a:bodyPr/>
          <a:lstStyle/>
          <a:p>
            <a:pPr marL="0" marR="0" algn="ctr"/>
            <a:r>
              <a:rPr lang="en-US" sz="4000" b="1" dirty="0">
                <a:effectLst/>
                <a:latin typeface="Times New Roman" panose="02020603050405020304" pitchFamily="18" charset="0"/>
                <a:ea typeface="Times New Roman" panose="02020603050405020304" pitchFamily="18" charset="0"/>
              </a:rPr>
              <a:t>Challenges in Water Resource Management</a:t>
            </a:r>
            <a:endParaRPr lang="en-IN" sz="4000" b="1" dirty="0">
              <a:effectLst/>
              <a:latin typeface="Times New Roman" panose="02020603050405020304" pitchFamily="18" charset="0"/>
              <a:ea typeface="Times New Roman" panose="02020603050405020304" pitchFamily="18" charset="0"/>
            </a:endParaRPr>
          </a:p>
        </p:txBody>
      </p:sp>
      <p:sp>
        <p:nvSpPr>
          <p:cNvPr id="3" name="Text Placeholder 2">
            <a:extLst>
              <a:ext uri="{FF2B5EF4-FFF2-40B4-BE49-F238E27FC236}">
                <a16:creationId xmlns:a16="http://schemas.microsoft.com/office/drawing/2014/main" id="{003B1818-665E-1BF7-D702-A1DB81CF3AF2}"/>
              </a:ext>
            </a:extLst>
          </p:cNvPr>
          <p:cNvSpPr>
            <a:spLocks noGrp="1"/>
          </p:cNvSpPr>
          <p:nvPr>
            <p:ph type="body" idx="1"/>
          </p:nvPr>
        </p:nvSpPr>
        <p:spPr>
          <a:xfrm>
            <a:off x="768350" y="1949450"/>
            <a:ext cx="16095585" cy="8425383"/>
          </a:xfrm>
        </p:spPr>
        <p:txBody>
          <a:bodyPr/>
          <a:lstStyle/>
          <a:p>
            <a:pPr marR="0" lvl="0" algn="just">
              <a:buSzPts val="1000"/>
              <a:tabLst>
                <a:tab pos="457200" algn="l"/>
              </a:tabLst>
            </a:pPr>
            <a:endParaRPr lang="en-US" sz="4000" b="1" dirty="0">
              <a:effectLst/>
              <a:latin typeface="Times New Roman" panose="02020603050405020304" pitchFamily="18" charset="0"/>
              <a:ea typeface="Times New Roman" panose="02020603050405020304" pitchFamily="18" charset="0"/>
            </a:endParaRPr>
          </a:p>
          <a:p>
            <a:pPr marR="0" lvl="0" algn="just">
              <a:buSzPts val="1000"/>
              <a:tabLst>
                <a:tab pos="457200" algn="l"/>
              </a:tabLst>
            </a:pPr>
            <a:r>
              <a:rPr lang="en-US" sz="4000" b="1" dirty="0">
                <a:effectLst/>
                <a:latin typeface="Times New Roman" panose="02020603050405020304" pitchFamily="18" charset="0"/>
                <a:ea typeface="Times New Roman" panose="02020603050405020304" pitchFamily="18" charset="0"/>
              </a:rPr>
              <a:t>Climate Change</a:t>
            </a:r>
            <a:r>
              <a:rPr lang="en-US" sz="4000" dirty="0">
                <a:effectLst/>
                <a:latin typeface="Times New Roman" panose="02020603050405020304" pitchFamily="18" charset="0"/>
                <a:ea typeface="Times New Roman" panose="02020603050405020304" pitchFamily="18" charset="0"/>
              </a:rPr>
              <a:t>: Climate change affects water resources by altering precipitation patterns, increasing the frequency and intensity of extreme weather events (such as floods and droughts), and impacting the availability of freshwater. </a:t>
            </a:r>
          </a:p>
          <a:p>
            <a:pPr marR="0" lvl="0" algn="just">
              <a:buSzPts val="1000"/>
              <a:tabLst>
                <a:tab pos="457200" algn="l"/>
              </a:tabLst>
            </a:pPr>
            <a:endParaRPr lang="en-US" sz="4000" dirty="0">
              <a:effectLst/>
              <a:latin typeface="Times New Roman" panose="02020603050405020304" pitchFamily="18" charset="0"/>
              <a:ea typeface="Times New Roman" panose="02020603050405020304" pitchFamily="18" charset="0"/>
            </a:endParaRPr>
          </a:p>
          <a:p>
            <a:pPr marR="0" lvl="0" algn="just">
              <a:buSzPts val="1000"/>
              <a:tabLst>
                <a:tab pos="457200" algn="l"/>
              </a:tabLst>
            </a:pPr>
            <a:r>
              <a:rPr lang="en-US" sz="4000" b="1" dirty="0">
                <a:effectLst/>
                <a:latin typeface="Times New Roman" panose="02020603050405020304" pitchFamily="18" charset="0"/>
                <a:ea typeface="Times New Roman" panose="02020603050405020304" pitchFamily="18" charset="0"/>
              </a:rPr>
              <a:t>Over-extraction of Groundwater</a:t>
            </a:r>
            <a:r>
              <a:rPr lang="en-US" sz="4000" dirty="0">
                <a:effectLst/>
                <a:latin typeface="Times New Roman" panose="02020603050405020304" pitchFamily="18" charset="0"/>
                <a:ea typeface="Times New Roman" panose="02020603050405020304" pitchFamily="18" charset="0"/>
              </a:rPr>
              <a:t>: Excessive extraction of groundwater, particularly for irrigation, can lead to the depletion of aquifers, land subsidence, and the intrusion of saline water into freshwater aquifers (saltwater intrusion). This can result in long-term damage to water resources and ecosystems.</a:t>
            </a:r>
            <a:endParaRPr lang="en-IN" sz="4000" dirty="0">
              <a:effectLst/>
              <a:latin typeface="Times New Roman" panose="02020603050405020304" pitchFamily="18" charset="0"/>
              <a:ea typeface="Times New Roman" panose="02020603050405020304" pitchFamily="18" charset="0"/>
            </a:endParaRPr>
          </a:p>
          <a:p>
            <a:pPr marL="342900" marR="0" lvl="0" indent="-342900" algn="just">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pPr marL="342900" marR="0" lvl="0" indent="-342900" algn="just">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3603910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AF7A-58F4-3780-9DC9-6D46886C2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2D404-68EF-DB42-1BD7-8128F31BE570}"/>
              </a:ext>
            </a:extLst>
          </p:cNvPr>
          <p:cNvSpPr>
            <a:spLocks noGrp="1"/>
          </p:cNvSpPr>
          <p:nvPr>
            <p:ph type="title"/>
          </p:nvPr>
        </p:nvSpPr>
        <p:spPr>
          <a:xfrm>
            <a:off x="1592584" y="1035050"/>
            <a:ext cx="15115532" cy="615553"/>
          </a:xfrm>
        </p:spPr>
        <p:txBody>
          <a:bodyPr/>
          <a:lstStyle/>
          <a:p>
            <a:pPr marL="0" marR="0" algn="ctr"/>
            <a:r>
              <a:rPr lang="en-US" sz="4000" b="1" dirty="0">
                <a:effectLst/>
                <a:latin typeface="Times New Roman" panose="02020603050405020304" pitchFamily="18" charset="0"/>
                <a:ea typeface="Times New Roman" panose="02020603050405020304" pitchFamily="18" charset="0"/>
              </a:rPr>
              <a:t>Challenges in Water Resource Management</a:t>
            </a:r>
            <a:endParaRPr lang="en-IN" sz="4000" b="1" dirty="0">
              <a:effectLst/>
              <a:latin typeface="Times New Roman" panose="02020603050405020304" pitchFamily="18" charset="0"/>
              <a:ea typeface="Times New Roman" panose="02020603050405020304" pitchFamily="18" charset="0"/>
            </a:endParaRPr>
          </a:p>
        </p:txBody>
      </p:sp>
      <p:sp>
        <p:nvSpPr>
          <p:cNvPr id="3" name="Text Placeholder 2">
            <a:extLst>
              <a:ext uri="{FF2B5EF4-FFF2-40B4-BE49-F238E27FC236}">
                <a16:creationId xmlns:a16="http://schemas.microsoft.com/office/drawing/2014/main" id="{E6C1CB87-B749-5ECA-D271-A215EE1814D1}"/>
              </a:ext>
            </a:extLst>
          </p:cNvPr>
          <p:cNvSpPr>
            <a:spLocks noGrp="1"/>
          </p:cNvSpPr>
          <p:nvPr>
            <p:ph type="body" idx="1"/>
          </p:nvPr>
        </p:nvSpPr>
        <p:spPr>
          <a:xfrm>
            <a:off x="844550" y="2406650"/>
            <a:ext cx="16095585" cy="4732065"/>
          </a:xfrm>
        </p:spPr>
        <p:txBody>
          <a:bodyPr/>
          <a:lstStyle/>
          <a:p>
            <a:pPr marR="0" lvl="0">
              <a:buSzPts val="1000"/>
              <a:tabLst>
                <a:tab pos="457200" algn="l"/>
              </a:tabLst>
            </a:pPr>
            <a:r>
              <a:rPr lang="en-US" sz="4000" b="1" dirty="0">
                <a:effectLst/>
                <a:latin typeface="Times New Roman" panose="02020603050405020304" pitchFamily="18" charset="0"/>
                <a:ea typeface="Times New Roman" panose="02020603050405020304" pitchFamily="18" charset="0"/>
              </a:rPr>
              <a:t>Infrastructure Challenges</a:t>
            </a:r>
            <a:r>
              <a:rPr lang="en-US" sz="4000" dirty="0">
                <a:effectLst/>
                <a:latin typeface="Times New Roman" panose="02020603050405020304" pitchFamily="18" charset="0"/>
                <a:ea typeface="Times New Roman" panose="02020603050405020304" pitchFamily="18" charset="0"/>
              </a:rPr>
              <a:t>: Aging or inadequate water infrastructure, such as dams, reservoirs, pipelines, and treatment plants, can lead to water losses, inefficiencies, and the inability to meet growing demand. Investment in modern and resilient infrastructure is essential for ensuring reliable water supply and distribution.</a:t>
            </a:r>
            <a:endParaRPr lang="en-IN" sz="4000" dirty="0">
              <a:effectLst/>
              <a:latin typeface="Times New Roman" panose="02020603050405020304" pitchFamily="18" charset="0"/>
              <a:ea typeface="Times New Roman" panose="02020603050405020304" pitchFamily="18" charset="0"/>
            </a:endParaRPr>
          </a:p>
          <a:p>
            <a:pPr marL="342900" marR="0" lvl="0" indent="-342900" algn="just">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pPr marL="342900" marR="0" lvl="0" indent="-342900" algn="just">
              <a:buSzPts val="1000"/>
              <a:buFont typeface="Symbol" panose="05050102010706020507" pitchFamily="18" charset="2"/>
              <a:buChar char=""/>
              <a:tabLst>
                <a:tab pos="457200" algn="l"/>
              </a:tabLst>
            </a:pPr>
            <a:endParaRPr lang="en-IN" sz="40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916793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091970"/>
            <a:ext cx="2929255" cy="4195445"/>
          </a:xfrm>
          <a:custGeom>
            <a:avLst/>
            <a:gdLst/>
            <a:ahLst/>
            <a:cxnLst/>
            <a:rect l="l" t="t" r="r" b="b"/>
            <a:pathLst>
              <a:path w="2929255" h="4195445">
                <a:moveTo>
                  <a:pt x="0" y="0"/>
                </a:moveTo>
                <a:lnTo>
                  <a:pt x="35896" y="29865"/>
                </a:lnTo>
                <a:lnTo>
                  <a:pt x="69718" y="58874"/>
                </a:lnTo>
                <a:lnTo>
                  <a:pt x="103228" y="88438"/>
                </a:lnTo>
                <a:lnTo>
                  <a:pt x="136431" y="118546"/>
                </a:lnTo>
                <a:lnTo>
                  <a:pt x="169333" y="149188"/>
                </a:lnTo>
                <a:lnTo>
                  <a:pt x="201940" y="180354"/>
                </a:lnTo>
                <a:lnTo>
                  <a:pt x="234258" y="212035"/>
                </a:lnTo>
                <a:lnTo>
                  <a:pt x="266292" y="244219"/>
                </a:lnTo>
                <a:lnTo>
                  <a:pt x="298048" y="276898"/>
                </a:lnTo>
                <a:lnTo>
                  <a:pt x="329531" y="310060"/>
                </a:lnTo>
                <a:lnTo>
                  <a:pt x="360747" y="343696"/>
                </a:lnTo>
                <a:lnTo>
                  <a:pt x="391703" y="377796"/>
                </a:lnTo>
                <a:lnTo>
                  <a:pt x="422402" y="412349"/>
                </a:lnTo>
                <a:lnTo>
                  <a:pt x="452853" y="447346"/>
                </a:lnTo>
                <a:lnTo>
                  <a:pt x="483059" y="482776"/>
                </a:lnTo>
                <a:lnTo>
                  <a:pt x="513026" y="518630"/>
                </a:lnTo>
                <a:lnTo>
                  <a:pt x="542761" y="554897"/>
                </a:lnTo>
                <a:lnTo>
                  <a:pt x="572269" y="591567"/>
                </a:lnTo>
                <a:lnTo>
                  <a:pt x="601555" y="628630"/>
                </a:lnTo>
                <a:lnTo>
                  <a:pt x="630626" y="666077"/>
                </a:lnTo>
                <a:lnTo>
                  <a:pt x="659487" y="703896"/>
                </a:lnTo>
                <a:lnTo>
                  <a:pt x="688143" y="742078"/>
                </a:lnTo>
                <a:lnTo>
                  <a:pt x="716600" y="780613"/>
                </a:lnTo>
                <a:lnTo>
                  <a:pt x="744865" y="819491"/>
                </a:lnTo>
                <a:lnTo>
                  <a:pt x="772942" y="858702"/>
                </a:lnTo>
                <a:lnTo>
                  <a:pt x="800838" y="898235"/>
                </a:lnTo>
                <a:lnTo>
                  <a:pt x="828558" y="938080"/>
                </a:lnTo>
                <a:lnTo>
                  <a:pt x="856107" y="978228"/>
                </a:lnTo>
                <a:lnTo>
                  <a:pt x="883492" y="1018668"/>
                </a:lnTo>
                <a:lnTo>
                  <a:pt x="910718" y="1059391"/>
                </a:lnTo>
                <a:lnTo>
                  <a:pt x="937790" y="1100385"/>
                </a:lnTo>
                <a:lnTo>
                  <a:pt x="964715" y="1141642"/>
                </a:lnTo>
                <a:lnTo>
                  <a:pt x="991498" y="1183151"/>
                </a:lnTo>
                <a:lnTo>
                  <a:pt x="1018145" y="1224902"/>
                </a:lnTo>
                <a:lnTo>
                  <a:pt x="1044661" y="1266884"/>
                </a:lnTo>
                <a:lnTo>
                  <a:pt x="1071053" y="1309089"/>
                </a:lnTo>
                <a:lnTo>
                  <a:pt x="1097325" y="1351505"/>
                </a:lnTo>
                <a:lnTo>
                  <a:pt x="1123484" y="1394122"/>
                </a:lnTo>
                <a:lnTo>
                  <a:pt x="1149534" y="1436931"/>
                </a:lnTo>
                <a:lnTo>
                  <a:pt x="1175483" y="1479922"/>
                </a:lnTo>
                <a:lnTo>
                  <a:pt x="1201335" y="1523084"/>
                </a:lnTo>
                <a:lnTo>
                  <a:pt x="1227096" y="1566407"/>
                </a:lnTo>
                <a:lnTo>
                  <a:pt x="1252773" y="1609882"/>
                </a:lnTo>
                <a:lnTo>
                  <a:pt x="1278369" y="1653497"/>
                </a:lnTo>
                <a:lnTo>
                  <a:pt x="1303892" y="1697244"/>
                </a:lnTo>
                <a:lnTo>
                  <a:pt x="1329347" y="1741112"/>
                </a:lnTo>
                <a:lnTo>
                  <a:pt x="1354739" y="1785090"/>
                </a:lnTo>
                <a:lnTo>
                  <a:pt x="1380075" y="1829170"/>
                </a:lnTo>
                <a:lnTo>
                  <a:pt x="1405359" y="1873340"/>
                </a:lnTo>
                <a:lnTo>
                  <a:pt x="1430598" y="1917590"/>
                </a:lnTo>
                <a:lnTo>
                  <a:pt x="1455798" y="1961912"/>
                </a:lnTo>
                <a:lnTo>
                  <a:pt x="1480963" y="2006293"/>
                </a:lnTo>
                <a:lnTo>
                  <a:pt x="1506100" y="2050726"/>
                </a:lnTo>
                <a:lnTo>
                  <a:pt x="1531214" y="2095198"/>
                </a:lnTo>
                <a:lnTo>
                  <a:pt x="1556311" y="2139701"/>
                </a:lnTo>
                <a:lnTo>
                  <a:pt x="1581397" y="2184224"/>
                </a:lnTo>
                <a:lnTo>
                  <a:pt x="1606477" y="2228757"/>
                </a:lnTo>
                <a:lnTo>
                  <a:pt x="1631557" y="2273290"/>
                </a:lnTo>
                <a:lnTo>
                  <a:pt x="1656643" y="2317812"/>
                </a:lnTo>
                <a:lnTo>
                  <a:pt x="1681740" y="2362315"/>
                </a:lnTo>
                <a:lnTo>
                  <a:pt x="1706854" y="2406787"/>
                </a:lnTo>
                <a:lnTo>
                  <a:pt x="1731991" y="2451219"/>
                </a:lnTo>
                <a:lnTo>
                  <a:pt x="1757157" y="2495600"/>
                </a:lnTo>
                <a:lnTo>
                  <a:pt x="1782356" y="2539921"/>
                </a:lnTo>
                <a:lnTo>
                  <a:pt x="1807595" y="2584172"/>
                </a:lnTo>
                <a:lnTo>
                  <a:pt x="1832879" y="2628342"/>
                </a:lnTo>
                <a:lnTo>
                  <a:pt x="1858215" y="2672421"/>
                </a:lnTo>
                <a:lnTo>
                  <a:pt x="1883607" y="2716399"/>
                </a:lnTo>
                <a:lnTo>
                  <a:pt x="1909062" y="2760266"/>
                </a:lnTo>
                <a:lnTo>
                  <a:pt x="1934585" y="2804013"/>
                </a:lnTo>
                <a:lnTo>
                  <a:pt x="1960181" y="2847628"/>
                </a:lnTo>
                <a:lnTo>
                  <a:pt x="1985857" y="2891103"/>
                </a:lnTo>
                <a:lnTo>
                  <a:pt x="2011618" y="2934426"/>
                </a:lnTo>
                <a:lnTo>
                  <a:pt x="2037470" y="2977588"/>
                </a:lnTo>
                <a:lnTo>
                  <a:pt x="2063419" y="3020578"/>
                </a:lnTo>
                <a:lnTo>
                  <a:pt x="2089470" y="3063387"/>
                </a:lnTo>
                <a:lnTo>
                  <a:pt x="2115628" y="3106005"/>
                </a:lnTo>
                <a:lnTo>
                  <a:pt x="2141900" y="3148420"/>
                </a:lnTo>
                <a:lnTo>
                  <a:pt x="2168292" y="3190625"/>
                </a:lnTo>
                <a:lnTo>
                  <a:pt x="2194808" y="3232607"/>
                </a:lnTo>
                <a:lnTo>
                  <a:pt x="2221455" y="3274358"/>
                </a:lnTo>
                <a:lnTo>
                  <a:pt x="2248237" y="3315866"/>
                </a:lnTo>
                <a:lnTo>
                  <a:pt x="2275162" y="3357123"/>
                </a:lnTo>
                <a:lnTo>
                  <a:pt x="2302235" y="3398118"/>
                </a:lnTo>
                <a:lnTo>
                  <a:pt x="2329460" y="3438840"/>
                </a:lnTo>
                <a:lnTo>
                  <a:pt x="2356845" y="3479280"/>
                </a:lnTo>
                <a:lnTo>
                  <a:pt x="2384394" y="3519428"/>
                </a:lnTo>
                <a:lnTo>
                  <a:pt x="2412114" y="3559274"/>
                </a:lnTo>
                <a:lnTo>
                  <a:pt x="2440010" y="3598807"/>
                </a:lnTo>
                <a:lnTo>
                  <a:pt x="2468087" y="3638017"/>
                </a:lnTo>
                <a:lnTo>
                  <a:pt x="2496351" y="3676895"/>
                </a:lnTo>
                <a:lnTo>
                  <a:pt x="2524809" y="3715430"/>
                </a:lnTo>
                <a:lnTo>
                  <a:pt x="2553465" y="3753612"/>
                </a:lnTo>
                <a:lnTo>
                  <a:pt x="2582326" y="3791431"/>
                </a:lnTo>
                <a:lnTo>
                  <a:pt x="2611396" y="3828878"/>
                </a:lnTo>
                <a:lnTo>
                  <a:pt x="2640682" y="3865941"/>
                </a:lnTo>
                <a:lnTo>
                  <a:pt x="2670190" y="3902611"/>
                </a:lnTo>
                <a:lnTo>
                  <a:pt x="2699925" y="3938878"/>
                </a:lnTo>
                <a:lnTo>
                  <a:pt x="2729892" y="3974732"/>
                </a:lnTo>
                <a:lnTo>
                  <a:pt x="2760098" y="4010162"/>
                </a:lnTo>
                <a:lnTo>
                  <a:pt x="2790548" y="4045159"/>
                </a:lnTo>
                <a:lnTo>
                  <a:pt x="2821248" y="4079712"/>
                </a:lnTo>
                <a:lnTo>
                  <a:pt x="2852203" y="4113812"/>
                </a:lnTo>
                <a:lnTo>
                  <a:pt x="2883419" y="4147448"/>
                </a:lnTo>
                <a:lnTo>
                  <a:pt x="2914903" y="4180611"/>
                </a:lnTo>
                <a:lnTo>
                  <a:pt x="2928913" y="4195028"/>
                </a:lnTo>
              </a:path>
            </a:pathLst>
          </a:custGeom>
          <a:ln w="24997">
            <a:solidFill>
              <a:srgbClr val="332C2C"/>
            </a:solidFill>
          </a:ln>
        </p:spPr>
        <p:txBody>
          <a:bodyPr wrap="square" lIns="0" tIns="0" rIns="0" bIns="0" rtlCol="0"/>
          <a:lstStyle/>
          <a:p>
            <a:endParaRPr/>
          </a:p>
        </p:txBody>
      </p:sp>
      <p:grpSp>
        <p:nvGrpSpPr>
          <p:cNvPr id="3" name="object 3"/>
          <p:cNvGrpSpPr/>
          <p:nvPr/>
        </p:nvGrpSpPr>
        <p:grpSpPr>
          <a:xfrm>
            <a:off x="22672" y="572868"/>
            <a:ext cx="17671415" cy="9251950"/>
            <a:chOff x="1054" y="548843"/>
            <a:chExt cx="18287365" cy="9251950"/>
          </a:xfrm>
        </p:grpSpPr>
        <p:pic>
          <p:nvPicPr>
            <p:cNvPr id="4" name="object 4"/>
            <p:cNvPicPr/>
            <p:nvPr/>
          </p:nvPicPr>
          <p:blipFill>
            <a:blip r:embed="rId2" cstate="print"/>
            <a:stretch>
              <a:fillRect/>
            </a:stretch>
          </p:blipFill>
          <p:spPr>
            <a:xfrm>
              <a:off x="9920021" y="706226"/>
              <a:ext cx="8122169" cy="8762999"/>
            </a:xfrm>
            <a:prstGeom prst="rect">
              <a:avLst/>
            </a:prstGeom>
          </p:spPr>
        </p:pic>
        <p:sp>
          <p:nvSpPr>
            <p:cNvPr id="5" name="object 5"/>
            <p:cNvSpPr/>
            <p:nvPr/>
          </p:nvSpPr>
          <p:spPr>
            <a:xfrm>
              <a:off x="1054" y="548843"/>
              <a:ext cx="18287365" cy="9251950"/>
            </a:xfrm>
            <a:custGeom>
              <a:avLst/>
              <a:gdLst/>
              <a:ahLst/>
              <a:cxnLst/>
              <a:rect l="l" t="t" r="r" b="b"/>
              <a:pathLst>
                <a:path w="18287365" h="9251950">
                  <a:moveTo>
                    <a:pt x="18286934" y="9203842"/>
                  </a:moveTo>
                  <a:lnTo>
                    <a:pt x="304" y="9203842"/>
                  </a:lnTo>
                  <a:lnTo>
                    <a:pt x="304" y="9251467"/>
                  </a:lnTo>
                  <a:lnTo>
                    <a:pt x="18286934" y="9251467"/>
                  </a:lnTo>
                  <a:lnTo>
                    <a:pt x="18286934" y="9203842"/>
                  </a:lnTo>
                  <a:close/>
                </a:path>
                <a:path w="18287365" h="9251950">
                  <a:moveTo>
                    <a:pt x="18286934" y="0"/>
                  </a:moveTo>
                  <a:lnTo>
                    <a:pt x="0" y="0"/>
                  </a:lnTo>
                  <a:lnTo>
                    <a:pt x="0" y="47625"/>
                  </a:lnTo>
                  <a:lnTo>
                    <a:pt x="18286934" y="47625"/>
                  </a:lnTo>
                  <a:lnTo>
                    <a:pt x="18286934" y="0"/>
                  </a:lnTo>
                  <a:close/>
                </a:path>
              </a:pathLst>
            </a:custGeom>
            <a:solidFill>
              <a:srgbClr val="332C2C"/>
            </a:solidFill>
          </p:spPr>
          <p:txBody>
            <a:bodyPr wrap="square" lIns="0" tIns="0" rIns="0" bIns="0" rtlCol="0"/>
            <a:lstStyle/>
            <a:p>
              <a:endParaRPr/>
            </a:p>
          </p:txBody>
        </p:sp>
        <p:pic>
          <p:nvPicPr>
            <p:cNvPr id="6" name="object 6"/>
            <p:cNvPicPr/>
            <p:nvPr/>
          </p:nvPicPr>
          <p:blipFill>
            <a:blip r:embed="rId3" cstate="print"/>
            <a:stretch>
              <a:fillRect/>
            </a:stretch>
          </p:blipFill>
          <p:spPr>
            <a:xfrm>
              <a:off x="4069905" y="4779683"/>
              <a:ext cx="2509393" cy="275882"/>
            </a:xfrm>
            <a:prstGeom prst="rect">
              <a:avLst/>
            </a:prstGeom>
          </p:spPr>
        </p:pic>
      </p:grpSp>
      <p:sp>
        <p:nvSpPr>
          <p:cNvPr id="7" name="object 7"/>
          <p:cNvSpPr txBox="1"/>
          <p:nvPr/>
        </p:nvSpPr>
        <p:spPr>
          <a:xfrm>
            <a:off x="1615248" y="3414852"/>
            <a:ext cx="7230301" cy="3424848"/>
          </a:xfrm>
          <a:prstGeom prst="rect">
            <a:avLst/>
          </a:prstGeom>
        </p:spPr>
        <p:txBody>
          <a:bodyPr vert="horz" wrap="square" lIns="0" tIns="6350" rIns="0" bIns="0" rtlCol="0">
            <a:spAutoFit/>
          </a:bodyPr>
          <a:lstStyle/>
          <a:p>
            <a:pPr marL="12700" marR="5080">
              <a:lnSpc>
                <a:spcPct val="101600"/>
              </a:lnSpc>
              <a:spcBef>
                <a:spcPts val="50"/>
              </a:spcBef>
              <a:tabLst>
                <a:tab pos="4959985" algn="l"/>
              </a:tabLst>
            </a:pPr>
            <a:r>
              <a:rPr sz="2750" spc="-120" dirty="0">
                <a:solidFill>
                  <a:srgbClr val="332C2C"/>
                </a:solidFill>
                <a:latin typeface="Verdana"/>
                <a:cs typeface="Verdana"/>
              </a:rPr>
              <a:t>In</a:t>
            </a:r>
            <a:r>
              <a:rPr sz="2750" spc="-225" dirty="0">
                <a:solidFill>
                  <a:srgbClr val="332C2C"/>
                </a:solidFill>
                <a:latin typeface="Verdana"/>
                <a:cs typeface="Verdana"/>
              </a:rPr>
              <a:t> </a:t>
            </a:r>
            <a:r>
              <a:rPr sz="2750" dirty="0">
                <a:solidFill>
                  <a:srgbClr val="332C2C"/>
                </a:solidFill>
                <a:latin typeface="Verdana"/>
                <a:cs typeface="Verdana"/>
              </a:rPr>
              <a:t>conclusion,</a:t>
            </a:r>
            <a:r>
              <a:rPr sz="2750" spc="-225" dirty="0">
                <a:solidFill>
                  <a:srgbClr val="332C2C"/>
                </a:solidFill>
                <a:latin typeface="Verdana"/>
                <a:cs typeface="Verdana"/>
              </a:rPr>
              <a:t> </a:t>
            </a:r>
            <a:r>
              <a:rPr sz="2750" spc="50" dirty="0">
                <a:solidFill>
                  <a:srgbClr val="332C2C"/>
                </a:solidFill>
                <a:latin typeface="Verdana"/>
                <a:cs typeface="Verdana"/>
              </a:rPr>
              <a:t>understanding</a:t>
            </a:r>
            <a:r>
              <a:rPr sz="2750" spc="-220" dirty="0">
                <a:solidFill>
                  <a:srgbClr val="332C2C"/>
                </a:solidFill>
                <a:latin typeface="Verdana"/>
                <a:cs typeface="Verdana"/>
              </a:rPr>
              <a:t> </a:t>
            </a:r>
            <a:r>
              <a:rPr sz="2750" spc="50" dirty="0">
                <a:solidFill>
                  <a:srgbClr val="332C2C"/>
                </a:solidFill>
                <a:latin typeface="Verdana"/>
                <a:cs typeface="Verdana"/>
              </a:rPr>
              <a:t>and </a:t>
            </a:r>
            <a:r>
              <a:rPr sz="2750" spc="45" dirty="0">
                <a:solidFill>
                  <a:srgbClr val="332C2C"/>
                </a:solidFill>
                <a:latin typeface="Verdana"/>
                <a:cs typeface="Verdana"/>
              </a:rPr>
              <a:t>protecting</a:t>
            </a:r>
            <a:r>
              <a:rPr sz="2750" spc="-215" dirty="0">
                <a:solidFill>
                  <a:srgbClr val="332C2C"/>
                </a:solidFill>
                <a:latin typeface="Verdana"/>
                <a:cs typeface="Verdana"/>
              </a:rPr>
              <a:t> </a:t>
            </a:r>
            <a:r>
              <a:rPr sz="2750" spc="-40" dirty="0">
                <a:solidFill>
                  <a:srgbClr val="332C2C"/>
                </a:solidFill>
                <a:latin typeface="Verdana"/>
                <a:cs typeface="Verdana"/>
              </a:rPr>
              <a:t>diverse</a:t>
            </a:r>
            <a:r>
              <a:rPr sz="2750" spc="-210" dirty="0">
                <a:solidFill>
                  <a:srgbClr val="332C2C"/>
                </a:solidFill>
                <a:latin typeface="Verdana"/>
                <a:cs typeface="Verdana"/>
              </a:rPr>
              <a:t> </a:t>
            </a:r>
            <a:r>
              <a:rPr sz="2750" spc="-10" dirty="0">
                <a:solidFill>
                  <a:srgbClr val="332C2C"/>
                </a:solidFill>
                <a:latin typeface="Verdana"/>
                <a:cs typeface="Verdana"/>
              </a:rPr>
              <a:t>water</a:t>
            </a:r>
            <a:r>
              <a:rPr sz="2750" spc="-210" dirty="0">
                <a:solidFill>
                  <a:srgbClr val="332C2C"/>
                </a:solidFill>
                <a:latin typeface="Verdana"/>
                <a:cs typeface="Verdana"/>
              </a:rPr>
              <a:t> </a:t>
            </a:r>
            <a:r>
              <a:rPr sz="2750" spc="-20" dirty="0">
                <a:solidFill>
                  <a:srgbClr val="332C2C"/>
                </a:solidFill>
                <a:latin typeface="Verdana"/>
                <a:cs typeface="Verdana"/>
              </a:rPr>
              <a:t>sources</a:t>
            </a:r>
            <a:r>
              <a:rPr sz="2750" spc="-210" dirty="0">
                <a:solidFill>
                  <a:srgbClr val="332C2C"/>
                </a:solidFill>
                <a:latin typeface="Verdana"/>
                <a:cs typeface="Verdana"/>
              </a:rPr>
              <a:t> </a:t>
            </a:r>
            <a:r>
              <a:rPr sz="2750" spc="-25" dirty="0">
                <a:solidFill>
                  <a:srgbClr val="332C2C"/>
                </a:solidFill>
                <a:latin typeface="Verdana"/>
                <a:cs typeface="Verdana"/>
              </a:rPr>
              <a:t>is </a:t>
            </a:r>
            <a:r>
              <a:rPr sz="2750" spc="-20" dirty="0">
                <a:solidFill>
                  <a:srgbClr val="332C2C"/>
                </a:solidFill>
                <a:latin typeface="Verdana"/>
                <a:cs typeface="Verdana"/>
              </a:rPr>
              <a:t>essential</a:t>
            </a:r>
            <a:r>
              <a:rPr sz="2750" spc="-185" dirty="0">
                <a:solidFill>
                  <a:srgbClr val="332C2C"/>
                </a:solidFill>
                <a:latin typeface="Verdana"/>
                <a:cs typeface="Verdana"/>
              </a:rPr>
              <a:t> </a:t>
            </a:r>
            <a:r>
              <a:rPr sz="2750" spc="-35" dirty="0">
                <a:solidFill>
                  <a:srgbClr val="332C2C"/>
                </a:solidFill>
                <a:latin typeface="Verdana"/>
                <a:cs typeface="Verdana"/>
              </a:rPr>
              <a:t>for</a:t>
            </a:r>
            <a:r>
              <a:rPr sz="2750" spc="-185" dirty="0">
                <a:solidFill>
                  <a:srgbClr val="332C2C"/>
                </a:solidFill>
                <a:latin typeface="Verdana"/>
                <a:cs typeface="Verdana"/>
              </a:rPr>
              <a:t> </a:t>
            </a:r>
            <a:r>
              <a:rPr sz="2750" dirty="0">
                <a:solidFill>
                  <a:srgbClr val="332C2C"/>
                </a:solidFill>
                <a:latin typeface="Verdana"/>
                <a:cs typeface="Verdana"/>
              </a:rPr>
              <a:t>sustaining</a:t>
            </a:r>
            <a:r>
              <a:rPr sz="2750" spc="-185" dirty="0">
                <a:solidFill>
                  <a:srgbClr val="332C2C"/>
                </a:solidFill>
                <a:latin typeface="Verdana"/>
                <a:cs typeface="Verdana"/>
              </a:rPr>
              <a:t> </a:t>
            </a:r>
            <a:r>
              <a:rPr sz="2750" spc="-25" dirty="0">
                <a:solidFill>
                  <a:srgbClr val="332C2C"/>
                </a:solidFill>
                <a:latin typeface="Verdana"/>
                <a:cs typeface="Verdana"/>
              </a:rPr>
              <a:t>life</a:t>
            </a:r>
            <a:r>
              <a:rPr sz="2750" spc="-185" dirty="0">
                <a:solidFill>
                  <a:srgbClr val="332C2C"/>
                </a:solidFill>
                <a:latin typeface="Verdana"/>
                <a:cs typeface="Verdana"/>
              </a:rPr>
              <a:t> </a:t>
            </a:r>
            <a:r>
              <a:rPr sz="2750" spc="80" dirty="0">
                <a:solidFill>
                  <a:srgbClr val="332C2C"/>
                </a:solidFill>
                <a:latin typeface="Verdana"/>
                <a:cs typeface="Verdana"/>
              </a:rPr>
              <a:t>on</a:t>
            </a:r>
            <a:r>
              <a:rPr sz="2750" spc="-185" dirty="0">
                <a:solidFill>
                  <a:srgbClr val="332C2C"/>
                </a:solidFill>
                <a:latin typeface="Verdana"/>
                <a:cs typeface="Verdana"/>
              </a:rPr>
              <a:t> </a:t>
            </a:r>
            <a:r>
              <a:rPr sz="2750" spc="-55" dirty="0">
                <a:solidFill>
                  <a:srgbClr val="332C2C"/>
                </a:solidFill>
                <a:latin typeface="Verdana"/>
                <a:cs typeface="Verdana"/>
              </a:rPr>
              <a:t>Earth.</a:t>
            </a:r>
            <a:r>
              <a:rPr sz="2750" spc="-185" dirty="0">
                <a:solidFill>
                  <a:srgbClr val="332C2C"/>
                </a:solidFill>
                <a:latin typeface="Verdana"/>
                <a:cs typeface="Verdana"/>
              </a:rPr>
              <a:t> </a:t>
            </a:r>
            <a:r>
              <a:rPr sz="2750" spc="-25" dirty="0">
                <a:solidFill>
                  <a:srgbClr val="332C2C"/>
                </a:solidFill>
                <a:latin typeface="Verdana"/>
                <a:cs typeface="Verdana"/>
              </a:rPr>
              <a:t>By </a:t>
            </a:r>
            <a:r>
              <a:rPr sz="2750" dirty="0">
                <a:solidFill>
                  <a:srgbClr val="332C2C"/>
                </a:solidFill>
                <a:latin typeface="Verdana"/>
                <a:cs typeface="Verdana"/>
              </a:rPr>
              <a:t>valuing</a:t>
            </a:r>
            <a:r>
              <a:rPr sz="2750" spc="-135" dirty="0">
                <a:solidFill>
                  <a:srgbClr val="332C2C"/>
                </a:solidFill>
                <a:latin typeface="Verdana"/>
                <a:cs typeface="Verdana"/>
              </a:rPr>
              <a:t> </a:t>
            </a:r>
            <a:r>
              <a:rPr sz="2750" spc="-20" dirty="0">
                <a:solidFill>
                  <a:srgbClr val="332C2C"/>
                </a:solidFill>
                <a:latin typeface="Verdana"/>
                <a:cs typeface="Verdana"/>
              </a:rPr>
              <a:t>these</a:t>
            </a:r>
            <a:r>
              <a:rPr sz="2750" dirty="0">
                <a:solidFill>
                  <a:srgbClr val="332C2C"/>
                </a:solidFill>
                <a:latin typeface="Verdana"/>
                <a:cs typeface="Verdana"/>
              </a:rPr>
              <a:t>	</a:t>
            </a:r>
            <a:r>
              <a:rPr sz="2750" spc="-420" dirty="0">
                <a:solidFill>
                  <a:srgbClr val="332C2C"/>
                </a:solidFill>
                <a:latin typeface="Verdana"/>
                <a:cs typeface="Verdana"/>
              </a:rPr>
              <a:t>,</a:t>
            </a:r>
            <a:r>
              <a:rPr sz="2750" spc="-250" dirty="0">
                <a:solidFill>
                  <a:srgbClr val="332C2C"/>
                </a:solidFill>
                <a:latin typeface="Verdana"/>
                <a:cs typeface="Verdana"/>
              </a:rPr>
              <a:t> </a:t>
            </a:r>
            <a:r>
              <a:rPr sz="2750" spc="60" dirty="0">
                <a:solidFill>
                  <a:srgbClr val="332C2C"/>
                </a:solidFill>
                <a:latin typeface="Verdana"/>
                <a:cs typeface="Verdana"/>
              </a:rPr>
              <a:t>we</a:t>
            </a:r>
            <a:r>
              <a:rPr sz="2750" spc="-245" dirty="0">
                <a:solidFill>
                  <a:srgbClr val="332C2C"/>
                </a:solidFill>
                <a:latin typeface="Verdana"/>
                <a:cs typeface="Verdana"/>
              </a:rPr>
              <a:t> </a:t>
            </a:r>
            <a:r>
              <a:rPr sz="2750" spc="30" dirty="0">
                <a:solidFill>
                  <a:srgbClr val="332C2C"/>
                </a:solidFill>
                <a:latin typeface="Verdana"/>
                <a:cs typeface="Verdana"/>
              </a:rPr>
              <a:t>can </a:t>
            </a:r>
            <a:r>
              <a:rPr sz="2750" dirty="0">
                <a:solidFill>
                  <a:srgbClr val="332C2C"/>
                </a:solidFill>
                <a:latin typeface="Verdana"/>
                <a:cs typeface="Verdana"/>
              </a:rPr>
              <a:t>ensure</a:t>
            </a:r>
            <a:r>
              <a:rPr sz="2750" spc="-165" dirty="0">
                <a:solidFill>
                  <a:srgbClr val="332C2C"/>
                </a:solidFill>
                <a:latin typeface="Verdana"/>
                <a:cs typeface="Verdana"/>
              </a:rPr>
              <a:t> </a:t>
            </a:r>
            <a:r>
              <a:rPr sz="2750" dirty="0">
                <a:solidFill>
                  <a:srgbClr val="332C2C"/>
                </a:solidFill>
                <a:latin typeface="Verdana"/>
                <a:cs typeface="Verdana"/>
              </a:rPr>
              <a:t>that</a:t>
            </a:r>
            <a:r>
              <a:rPr sz="2750" spc="-160" dirty="0">
                <a:solidFill>
                  <a:srgbClr val="332C2C"/>
                </a:solidFill>
                <a:latin typeface="Verdana"/>
                <a:cs typeface="Verdana"/>
              </a:rPr>
              <a:t> </a:t>
            </a:r>
            <a:r>
              <a:rPr sz="2750" dirty="0">
                <a:solidFill>
                  <a:srgbClr val="332C2C"/>
                </a:solidFill>
                <a:latin typeface="Verdana"/>
                <a:cs typeface="Verdana"/>
              </a:rPr>
              <a:t>future</a:t>
            </a:r>
            <a:r>
              <a:rPr sz="2750" spc="-160" dirty="0">
                <a:solidFill>
                  <a:srgbClr val="332C2C"/>
                </a:solidFill>
                <a:latin typeface="Verdana"/>
                <a:cs typeface="Verdana"/>
              </a:rPr>
              <a:t> </a:t>
            </a:r>
            <a:r>
              <a:rPr sz="2750" dirty="0">
                <a:solidFill>
                  <a:srgbClr val="332C2C"/>
                </a:solidFill>
                <a:latin typeface="Verdana"/>
                <a:cs typeface="Verdana"/>
              </a:rPr>
              <a:t>generations</a:t>
            </a:r>
            <a:r>
              <a:rPr sz="2750" spc="-160" dirty="0">
                <a:solidFill>
                  <a:srgbClr val="332C2C"/>
                </a:solidFill>
                <a:latin typeface="Verdana"/>
                <a:cs typeface="Verdana"/>
              </a:rPr>
              <a:t> </a:t>
            </a:r>
            <a:r>
              <a:rPr sz="2750" spc="-20" dirty="0">
                <a:solidFill>
                  <a:srgbClr val="332C2C"/>
                </a:solidFill>
                <a:latin typeface="Verdana"/>
                <a:cs typeface="Verdana"/>
              </a:rPr>
              <a:t>have access</a:t>
            </a:r>
            <a:r>
              <a:rPr sz="2750" spc="-204" dirty="0">
                <a:solidFill>
                  <a:srgbClr val="332C2C"/>
                </a:solidFill>
                <a:latin typeface="Verdana"/>
                <a:cs typeface="Verdana"/>
              </a:rPr>
              <a:t> </a:t>
            </a:r>
            <a:r>
              <a:rPr sz="2750" dirty="0">
                <a:solidFill>
                  <a:srgbClr val="332C2C"/>
                </a:solidFill>
                <a:latin typeface="Verdana"/>
                <a:cs typeface="Verdana"/>
              </a:rPr>
              <a:t>to</a:t>
            </a:r>
            <a:r>
              <a:rPr sz="2750" spc="-200" dirty="0">
                <a:solidFill>
                  <a:srgbClr val="332C2C"/>
                </a:solidFill>
                <a:latin typeface="Verdana"/>
                <a:cs typeface="Verdana"/>
              </a:rPr>
              <a:t> </a:t>
            </a:r>
            <a:r>
              <a:rPr sz="2750" dirty="0">
                <a:solidFill>
                  <a:srgbClr val="332C2C"/>
                </a:solidFill>
                <a:latin typeface="Verdana"/>
                <a:cs typeface="Verdana"/>
              </a:rPr>
              <a:t>clean</a:t>
            </a:r>
            <a:r>
              <a:rPr sz="2750" spc="-200" dirty="0">
                <a:solidFill>
                  <a:srgbClr val="332C2C"/>
                </a:solidFill>
                <a:latin typeface="Verdana"/>
                <a:cs typeface="Verdana"/>
              </a:rPr>
              <a:t> </a:t>
            </a:r>
            <a:r>
              <a:rPr sz="2750" spc="-85" dirty="0">
                <a:solidFill>
                  <a:srgbClr val="332C2C"/>
                </a:solidFill>
                <a:latin typeface="Verdana"/>
                <a:cs typeface="Verdana"/>
              </a:rPr>
              <a:t>water.</a:t>
            </a:r>
            <a:r>
              <a:rPr sz="2750" spc="-204" dirty="0">
                <a:solidFill>
                  <a:srgbClr val="332C2C"/>
                </a:solidFill>
                <a:latin typeface="Verdana"/>
                <a:cs typeface="Verdana"/>
              </a:rPr>
              <a:t> </a:t>
            </a:r>
            <a:r>
              <a:rPr sz="2750" dirty="0">
                <a:solidFill>
                  <a:srgbClr val="332C2C"/>
                </a:solidFill>
                <a:latin typeface="Verdana"/>
                <a:cs typeface="Verdana"/>
              </a:rPr>
              <a:t>Let</a:t>
            </a:r>
            <a:r>
              <a:rPr sz="2750" spc="-200" dirty="0">
                <a:solidFill>
                  <a:srgbClr val="332C2C"/>
                </a:solidFill>
                <a:latin typeface="Verdana"/>
                <a:cs typeface="Verdana"/>
              </a:rPr>
              <a:t> </a:t>
            </a:r>
            <a:r>
              <a:rPr sz="2750" spc="-10" dirty="0">
                <a:solidFill>
                  <a:srgbClr val="332C2C"/>
                </a:solidFill>
                <a:latin typeface="Verdana"/>
                <a:cs typeface="Verdana"/>
              </a:rPr>
              <a:t>us</a:t>
            </a:r>
            <a:r>
              <a:rPr sz="2750" spc="-200" dirty="0">
                <a:solidFill>
                  <a:srgbClr val="332C2C"/>
                </a:solidFill>
                <a:latin typeface="Verdana"/>
                <a:cs typeface="Verdana"/>
              </a:rPr>
              <a:t> </a:t>
            </a:r>
            <a:r>
              <a:rPr sz="2750" spc="95" dirty="0">
                <a:solidFill>
                  <a:srgbClr val="332C2C"/>
                </a:solidFill>
                <a:latin typeface="Verdana"/>
                <a:cs typeface="Verdana"/>
              </a:rPr>
              <a:t>commit</a:t>
            </a:r>
            <a:r>
              <a:rPr sz="2750" spc="-200" dirty="0">
                <a:solidFill>
                  <a:srgbClr val="332C2C"/>
                </a:solidFill>
                <a:latin typeface="Verdana"/>
                <a:cs typeface="Verdana"/>
              </a:rPr>
              <a:t> </a:t>
            </a:r>
            <a:r>
              <a:rPr sz="2750" spc="-25" dirty="0">
                <a:solidFill>
                  <a:srgbClr val="332C2C"/>
                </a:solidFill>
                <a:latin typeface="Verdana"/>
                <a:cs typeface="Verdana"/>
              </a:rPr>
              <a:t>to </a:t>
            </a:r>
            <a:r>
              <a:rPr sz="2750" dirty="0">
                <a:solidFill>
                  <a:srgbClr val="332C2C"/>
                </a:solidFill>
                <a:latin typeface="Verdana"/>
                <a:cs typeface="Verdana"/>
              </a:rPr>
              <a:t>responsible</a:t>
            </a:r>
            <a:r>
              <a:rPr sz="2750" spc="-170" dirty="0">
                <a:solidFill>
                  <a:srgbClr val="332C2C"/>
                </a:solidFill>
                <a:latin typeface="Verdana"/>
                <a:cs typeface="Verdana"/>
              </a:rPr>
              <a:t> </a:t>
            </a:r>
            <a:r>
              <a:rPr sz="2750" dirty="0">
                <a:solidFill>
                  <a:srgbClr val="332C2C"/>
                </a:solidFill>
                <a:latin typeface="Verdana"/>
                <a:cs typeface="Verdana"/>
              </a:rPr>
              <a:t>stewardship</a:t>
            </a:r>
            <a:r>
              <a:rPr sz="2750" spc="-170" dirty="0">
                <a:solidFill>
                  <a:srgbClr val="332C2C"/>
                </a:solidFill>
                <a:latin typeface="Verdana"/>
                <a:cs typeface="Verdana"/>
              </a:rPr>
              <a:t> </a:t>
            </a:r>
            <a:r>
              <a:rPr sz="2750" dirty="0">
                <a:solidFill>
                  <a:srgbClr val="332C2C"/>
                </a:solidFill>
                <a:latin typeface="Verdana"/>
                <a:cs typeface="Verdana"/>
              </a:rPr>
              <a:t>of</a:t>
            </a:r>
            <a:r>
              <a:rPr sz="2750" spc="-170" dirty="0">
                <a:solidFill>
                  <a:srgbClr val="332C2C"/>
                </a:solidFill>
                <a:latin typeface="Verdana"/>
                <a:cs typeface="Verdana"/>
              </a:rPr>
              <a:t> </a:t>
            </a:r>
            <a:r>
              <a:rPr sz="2750" dirty="0">
                <a:solidFill>
                  <a:srgbClr val="332C2C"/>
                </a:solidFill>
                <a:latin typeface="Verdana"/>
                <a:cs typeface="Verdana"/>
              </a:rPr>
              <a:t>our</a:t>
            </a:r>
            <a:r>
              <a:rPr sz="2750" spc="-170" dirty="0">
                <a:solidFill>
                  <a:srgbClr val="332C2C"/>
                </a:solidFill>
                <a:latin typeface="Verdana"/>
                <a:cs typeface="Verdana"/>
              </a:rPr>
              <a:t> </a:t>
            </a:r>
            <a:r>
              <a:rPr sz="2750" spc="-10" dirty="0">
                <a:solidFill>
                  <a:srgbClr val="332C2C"/>
                </a:solidFill>
                <a:latin typeface="Verdana"/>
                <a:cs typeface="Verdana"/>
              </a:rPr>
              <a:t>water resources.</a:t>
            </a:r>
            <a:endParaRPr sz="2750" dirty="0">
              <a:latin typeface="Verdana"/>
              <a:cs typeface="Verdana"/>
            </a:endParaRPr>
          </a:p>
        </p:txBody>
      </p:sp>
      <p:sp>
        <p:nvSpPr>
          <p:cNvPr id="8" name="object 8"/>
          <p:cNvSpPr txBox="1">
            <a:spLocks noGrp="1"/>
          </p:cNvSpPr>
          <p:nvPr>
            <p:ph type="title"/>
          </p:nvPr>
        </p:nvSpPr>
        <p:spPr>
          <a:prstGeom prst="rect">
            <a:avLst/>
          </a:prstGeom>
        </p:spPr>
        <p:txBody>
          <a:bodyPr vert="horz" wrap="square" lIns="0" tIns="58115" rIns="0" bIns="0" rtlCol="0">
            <a:spAutoFit/>
          </a:bodyPr>
          <a:lstStyle/>
          <a:p>
            <a:pPr marL="11430">
              <a:lnSpc>
                <a:spcPct val="100000"/>
              </a:lnSpc>
              <a:spcBef>
                <a:spcPts val="125"/>
              </a:spcBef>
            </a:pPr>
            <a:r>
              <a:rPr spc="-40" dirty="0"/>
              <a:t>Conclusion:</a:t>
            </a:r>
            <a:r>
              <a:rPr spc="-100" dirty="0"/>
              <a:t> </a:t>
            </a:r>
            <a:r>
              <a:rPr spc="-80" dirty="0"/>
              <a:t>Protecting</a:t>
            </a:r>
            <a:r>
              <a:rPr spc="-100" dirty="0"/>
              <a:t> </a:t>
            </a:r>
            <a:r>
              <a:rPr dirty="0"/>
              <a:t>Our</a:t>
            </a:r>
            <a:r>
              <a:rPr spc="-95" dirty="0"/>
              <a:t> </a:t>
            </a:r>
            <a:r>
              <a:rPr spc="-75" dirty="0"/>
              <a:t>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340886" y="7929340"/>
            <a:ext cx="2947670" cy="2357755"/>
          </a:xfrm>
          <a:custGeom>
            <a:avLst/>
            <a:gdLst/>
            <a:ahLst/>
            <a:cxnLst/>
            <a:rect l="l" t="t" r="r" b="b"/>
            <a:pathLst>
              <a:path w="2947669" h="2357754">
                <a:moveTo>
                  <a:pt x="2947150" y="0"/>
                </a:moveTo>
                <a:lnTo>
                  <a:pt x="2907962" y="8920"/>
                </a:lnTo>
                <a:lnTo>
                  <a:pt x="2858388" y="21372"/>
                </a:lnTo>
                <a:lnTo>
                  <a:pt x="2809639" y="34776"/>
                </a:lnTo>
                <a:lnTo>
                  <a:pt x="2761698" y="49113"/>
                </a:lnTo>
                <a:lnTo>
                  <a:pt x="2714546" y="64362"/>
                </a:lnTo>
                <a:lnTo>
                  <a:pt x="2668165" y="80502"/>
                </a:lnTo>
                <a:lnTo>
                  <a:pt x="2622539" y="97512"/>
                </a:lnTo>
                <a:lnTo>
                  <a:pt x="2577648" y="115372"/>
                </a:lnTo>
                <a:lnTo>
                  <a:pt x="2533474" y="134061"/>
                </a:lnTo>
                <a:lnTo>
                  <a:pt x="2490001" y="153558"/>
                </a:lnTo>
                <a:lnTo>
                  <a:pt x="2447209" y="173843"/>
                </a:lnTo>
                <a:lnTo>
                  <a:pt x="2405082" y="194894"/>
                </a:lnTo>
                <a:lnTo>
                  <a:pt x="2363600" y="216692"/>
                </a:lnTo>
                <a:lnTo>
                  <a:pt x="2322746" y="239215"/>
                </a:lnTo>
                <a:lnTo>
                  <a:pt x="2282503" y="262442"/>
                </a:lnTo>
                <a:lnTo>
                  <a:pt x="2242851" y="286353"/>
                </a:lnTo>
                <a:lnTo>
                  <a:pt x="2203774" y="310928"/>
                </a:lnTo>
                <a:lnTo>
                  <a:pt x="2165253" y="336144"/>
                </a:lnTo>
                <a:lnTo>
                  <a:pt x="2127270" y="361983"/>
                </a:lnTo>
                <a:lnTo>
                  <a:pt x="2089808" y="388422"/>
                </a:lnTo>
                <a:lnTo>
                  <a:pt x="2052848" y="415442"/>
                </a:lnTo>
                <a:lnTo>
                  <a:pt x="2016372" y="443021"/>
                </a:lnTo>
                <a:lnTo>
                  <a:pt x="1980363" y="471140"/>
                </a:lnTo>
                <a:lnTo>
                  <a:pt x="1944803" y="499776"/>
                </a:lnTo>
                <a:lnTo>
                  <a:pt x="1909673" y="528909"/>
                </a:lnTo>
                <a:lnTo>
                  <a:pt x="1874956" y="558519"/>
                </a:lnTo>
                <a:lnTo>
                  <a:pt x="1840634" y="588585"/>
                </a:lnTo>
                <a:lnTo>
                  <a:pt x="1806688" y="619087"/>
                </a:lnTo>
                <a:lnTo>
                  <a:pt x="1773102" y="650003"/>
                </a:lnTo>
                <a:lnTo>
                  <a:pt x="1739856" y="681312"/>
                </a:lnTo>
                <a:lnTo>
                  <a:pt x="1706933" y="712995"/>
                </a:lnTo>
                <a:lnTo>
                  <a:pt x="1674316" y="745029"/>
                </a:lnTo>
                <a:lnTo>
                  <a:pt x="1641985" y="777396"/>
                </a:lnTo>
                <a:lnTo>
                  <a:pt x="1609924" y="810073"/>
                </a:lnTo>
                <a:lnTo>
                  <a:pt x="1578113" y="843041"/>
                </a:lnTo>
                <a:lnTo>
                  <a:pt x="1546536" y="876277"/>
                </a:lnTo>
                <a:lnTo>
                  <a:pt x="1515175" y="909763"/>
                </a:lnTo>
                <a:lnTo>
                  <a:pt x="1484011" y="943476"/>
                </a:lnTo>
                <a:lnTo>
                  <a:pt x="1453026" y="977397"/>
                </a:lnTo>
                <a:lnTo>
                  <a:pt x="1422202" y="1011504"/>
                </a:lnTo>
                <a:lnTo>
                  <a:pt x="1391523" y="1045777"/>
                </a:lnTo>
                <a:lnTo>
                  <a:pt x="1360969" y="1080195"/>
                </a:lnTo>
                <a:lnTo>
                  <a:pt x="1330522" y="1114738"/>
                </a:lnTo>
                <a:lnTo>
                  <a:pt x="1300165" y="1149384"/>
                </a:lnTo>
                <a:lnTo>
                  <a:pt x="1269880" y="1184113"/>
                </a:lnTo>
                <a:lnTo>
                  <a:pt x="1239649" y="1218904"/>
                </a:lnTo>
                <a:lnTo>
                  <a:pt x="1209454" y="1253737"/>
                </a:lnTo>
                <a:lnTo>
                  <a:pt x="1179276" y="1288590"/>
                </a:lnTo>
                <a:lnTo>
                  <a:pt x="1149093" y="1323443"/>
                </a:lnTo>
                <a:lnTo>
                  <a:pt x="1118891" y="1358276"/>
                </a:lnTo>
                <a:lnTo>
                  <a:pt x="1088654" y="1393067"/>
                </a:lnTo>
                <a:lnTo>
                  <a:pt x="1058363" y="1427796"/>
                </a:lnTo>
                <a:lnTo>
                  <a:pt x="1028001" y="1462442"/>
                </a:lnTo>
                <a:lnTo>
                  <a:pt x="997549" y="1496984"/>
                </a:lnTo>
                <a:lnTo>
                  <a:pt x="966990" y="1531403"/>
                </a:lnTo>
                <a:lnTo>
                  <a:pt x="936305" y="1565676"/>
                </a:lnTo>
                <a:lnTo>
                  <a:pt x="905477" y="1599783"/>
                </a:lnTo>
                <a:lnTo>
                  <a:pt x="874488" y="1633704"/>
                </a:lnTo>
                <a:lnTo>
                  <a:pt x="843319" y="1667417"/>
                </a:lnTo>
                <a:lnTo>
                  <a:pt x="811954" y="1700903"/>
                </a:lnTo>
                <a:lnTo>
                  <a:pt x="780373" y="1734140"/>
                </a:lnTo>
                <a:lnTo>
                  <a:pt x="748560" y="1767107"/>
                </a:lnTo>
                <a:lnTo>
                  <a:pt x="716495" y="1799784"/>
                </a:lnTo>
                <a:lnTo>
                  <a:pt x="684161" y="1832151"/>
                </a:lnTo>
                <a:lnTo>
                  <a:pt x="651541" y="1864186"/>
                </a:lnTo>
                <a:lnTo>
                  <a:pt x="618615" y="1895868"/>
                </a:lnTo>
                <a:lnTo>
                  <a:pt x="585367" y="1927178"/>
                </a:lnTo>
                <a:lnTo>
                  <a:pt x="551779" y="1958094"/>
                </a:lnTo>
                <a:lnTo>
                  <a:pt x="517831" y="1988595"/>
                </a:lnTo>
                <a:lnTo>
                  <a:pt x="483507" y="2018661"/>
                </a:lnTo>
                <a:lnTo>
                  <a:pt x="448789" y="2048272"/>
                </a:lnTo>
                <a:lnTo>
                  <a:pt x="413658" y="2077405"/>
                </a:lnTo>
                <a:lnTo>
                  <a:pt x="378096" y="2106042"/>
                </a:lnTo>
                <a:lnTo>
                  <a:pt x="342087" y="2134160"/>
                </a:lnTo>
                <a:lnTo>
                  <a:pt x="305610" y="2161739"/>
                </a:lnTo>
                <a:lnTo>
                  <a:pt x="268650" y="2188759"/>
                </a:lnTo>
                <a:lnTo>
                  <a:pt x="231188" y="2215199"/>
                </a:lnTo>
                <a:lnTo>
                  <a:pt x="193205" y="2241037"/>
                </a:lnTo>
                <a:lnTo>
                  <a:pt x="154684" y="2266254"/>
                </a:lnTo>
                <a:lnTo>
                  <a:pt x="115608" y="2290829"/>
                </a:lnTo>
                <a:lnTo>
                  <a:pt x="75957" y="2314740"/>
                </a:lnTo>
                <a:lnTo>
                  <a:pt x="35714" y="2337967"/>
                </a:lnTo>
                <a:lnTo>
                  <a:pt x="0" y="2357658"/>
                </a:lnTo>
              </a:path>
            </a:pathLst>
          </a:custGeom>
          <a:ln w="25012">
            <a:solidFill>
              <a:srgbClr val="332C2C"/>
            </a:solidFill>
          </a:ln>
        </p:spPr>
        <p:txBody>
          <a:bodyPr wrap="square" lIns="0" tIns="0" rIns="0" bIns="0" rtlCol="0"/>
          <a:lstStyle/>
          <a:p>
            <a:endParaRPr/>
          </a:p>
        </p:txBody>
      </p:sp>
      <p:grpSp>
        <p:nvGrpSpPr>
          <p:cNvPr id="3" name="object 3"/>
          <p:cNvGrpSpPr/>
          <p:nvPr/>
        </p:nvGrpSpPr>
        <p:grpSpPr>
          <a:xfrm>
            <a:off x="-12506" y="-12505"/>
            <a:ext cx="18300700" cy="2339340"/>
            <a:chOff x="-12506" y="-12505"/>
            <a:chExt cx="18300700" cy="2339340"/>
          </a:xfrm>
        </p:grpSpPr>
        <p:sp>
          <p:nvSpPr>
            <p:cNvPr id="4" name="object 4"/>
            <p:cNvSpPr/>
            <p:nvPr/>
          </p:nvSpPr>
          <p:spPr>
            <a:xfrm>
              <a:off x="0" y="0"/>
              <a:ext cx="2740660" cy="2314575"/>
            </a:xfrm>
            <a:custGeom>
              <a:avLst/>
              <a:gdLst/>
              <a:ahLst/>
              <a:cxnLst/>
              <a:rect l="l" t="t" r="r" b="b"/>
              <a:pathLst>
                <a:path w="2740660" h="2314575">
                  <a:moveTo>
                    <a:pt x="2740301" y="0"/>
                  </a:moveTo>
                  <a:lnTo>
                    <a:pt x="2677093" y="32654"/>
                  </a:lnTo>
                  <a:lnTo>
                    <a:pt x="2636239" y="55177"/>
                  </a:lnTo>
                  <a:lnTo>
                    <a:pt x="2595995" y="78404"/>
                  </a:lnTo>
                  <a:lnTo>
                    <a:pt x="2556344" y="102315"/>
                  </a:lnTo>
                  <a:lnTo>
                    <a:pt x="2517266" y="126889"/>
                  </a:lnTo>
                  <a:lnTo>
                    <a:pt x="2478744" y="152106"/>
                  </a:lnTo>
                  <a:lnTo>
                    <a:pt x="2440761" y="177944"/>
                  </a:lnTo>
                  <a:lnTo>
                    <a:pt x="2403298" y="204384"/>
                  </a:lnTo>
                  <a:lnTo>
                    <a:pt x="2366337" y="231404"/>
                  </a:lnTo>
                  <a:lnTo>
                    <a:pt x="2329861" y="258983"/>
                  </a:lnTo>
                  <a:lnTo>
                    <a:pt x="2293851" y="287101"/>
                  </a:lnTo>
                  <a:lnTo>
                    <a:pt x="2258290" y="315737"/>
                  </a:lnTo>
                  <a:lnTo>
                    <a:pt x="2223159" y="344870"/>
                  </a:lnTo>
                  <a:lnTo>
                    <a:pt x="2188441" y="374480"/>
                  </a:lnTo>
                  <a:lnTo>
                    <a:pt x="2154117" y="404546"/>
                  </a:lnTo>
                  <a:lnTo>
                    <a:pt x="2120170" y="435047"/>
                  </a:lnTo>
                  <a:lnTo>
                    <a:pt x="2086582" y="465963"/>
                  </a:lnTo>
                  <a:lnTo>
                    <a:pt x="2053335" y="497272"/>
                  </a:lnTo>
                  <a:lnTo>
                    <a:pt x="2020411" y="528955"/>
                  </a:lnTo>
                  <a:lnTo>
                    <a:pt x="1987792" y="560989"/>
                  </a:lnTo>
                  <a:lnTo>
                    <a:pt x="1955460" y="593356"/>
                  </a:lnTo>
                  <a:lnTo>
                    <a:pt x="1923397" y="626033"/>
                  </a:lnTo>
                  <a:lnTo>
                    <a:pt x="1891585" y="659000"/>
                  </a:lnTo>
                  <a:lnTo>
                    <a:pt x="1860006" y="692236"/>
                  </a:lnTo>
                  <a:lnTo>
                    <a:pt x="1828643" y="725722"/>
                  </a:lnTo>
                  <a:lnTo>
                    <a:pt x="1797477" y="759435"/>
                  </a:lnTo>
                  <a:lnTo>
                    <a:pt x="1766490" y="793356"/>
                  </a:lnTo>
                  <a:lnTo>
                    <a:pt x="1735665" y="827463"/>
                  </a:lnTo>
                  <a:lnTo>
                    <a:pt x="1704984" y="861735"/>
                  </a:lnTo>
                  <a:lnTo>
                    <a:pt x="1674428" y="896153"/>
                  </a:lnTo>
                  <a:lnTo>
                    <a:pt x="1643979" y="930695"/>
                  </a:lnTo>
                  <a:lnTo>
                    <a:pt x="1613621" y="965341"/>
                  </a:lnTo>
                  <a:lnTo>
                    <a:pt x="1583334" y="1000070"/>
                  </a:lnTo>
                  <a:lnTo>
                    <a:pt x="1553100" y="1034861"/>
                  </a:lnTo>
                  <a:lnTo>
                    <a:pt x="1522903" y="1069693"/>
                  </a:lnTo>
                  <a:lnTo>
                    <a:pt x="1492724" y="1104546"/>
                  </a:lnTo>
                  <a:lnTo>
                    <a:pt x="1462545" y="1139400"/>
                  </a:lnTo>
                  <a:lnTo>
                    <a:pt x="1432348" y="1174233"/>
                  </a:lnTo>
                  <a:lnTo>
                    <a:pt x="1402115" y="1209024"/>
                  </a:lnTo>
                  <a:lnTo>
                    <a:pt x="1371828" y="1243753"/>
                  </a:lnTo>
                  <a:lnTo>
                    <a:pt x="1341470" y="1278400"/>
                  </a:lnTo>
                  <a:lnTo>
                    <a:pt x="1311021" y="1312942"/>
                  </a:lnTo>
                  <a:lnTo>
                    <a:pt x="1280466" y="1347361"/>
                  </a:lnTo>
                  <a:lnTo>
                    <a:pt x="1249784" y="1381634"/>
                  </a:lnTo>
                  <a:lnTo>
                    <a:pt x="1218959" y="1415742"/>
                  </a:lnTo>
                  <a:lnTo>
                    <a:pt x="1187973" y="1449662"/>
                  </a:lnTo>
                  <a:lnTo>
                    <a:pt x="1156807" y="1483376"/>
                  </a:lnTo>
                  <a:lnTo>
                    <a:pt x="1125444" y="1516862"/>
                  </a:lnTo>
                  <a:lnTo>
                    <a:pt x="1093865" y="1550099"/>
                  </a:lnTo>
                  <a:lnTo>
                    <a:pt x="1062054" y="1583066"/>
                  </a:lnTo>
                  <a:lnTo>
                    <a:pt x="1029991" y="1615744"/>
                  </a:lnTo>
                  <a:lnTo>
                    <a:pt x="997659" y="1648111"/>
                  </a:lnTo>
                  <a:lnTo>
                    <a:pt x="965040" y="1680146"/>
                  </a:lnTo>
                  <a:lnTo>
                    <a:pt x="932116" y="1711828"/>
                  </a:lnTo>
                  <a:lnTo>
                    <a:pt x="898869" y="1743138"/>
                  </a:lnTo>
                  <a:lnTo>
                    <a:pt x="865281" y="1774054"/>
                  </a:lnTo>
                  <a:lnTo>
                    <a:pt x="831334" y="1804555"/>
                  </a:lnTo>
                  <a:lnTo>
                    <a:pt x="797011" y="1834621"/>
                  </a:lnTo>
                  <a:lnTo>
                    <a:pt x="762293" y="1864232"/>
                  </a:lnTo>
                  <a:lnTo>
                    <a:pt x="727162" y="1893365"/>
                  </a:lnTo>
                  <a:lnTo>
                    <a:pt x="691600" y="1922002"/>
                  </a:lnTo>
                  <a:lnTo>
                    <a:pt x="655591" y="1950120"/>
                  </a:lnTo>
                  <a:lnTo>
                    <a:pt x="619114" y="1977699"/>
                  </a:lnTo>
                  <a:lnTo>
                    <a:pt x="582154" y="2004719"/>
                  </a:lnTo>
                  <a:lnTo>
                    <a:pt x="544691" y="2031159"/>
                  </a:lnTo>
                  <a:lnTo>
                    <a:pt x="506707" y="2056997"/>
                  </a:lnTo>
                  <a:lnTo>
                    <a:pt x="468186" y="2082214"/>
                  </a:lnTo>
                  <a:lnTo>
                    <a:pt x="429108" y="2106789"/>
                  </a:lnTo>
                  <a:lnTo>
                    <a:pt x="389456" y="2130700"/>
                  </a:lnTo>
                  <a:lnTo>
                    <a:pt x="349212" y="2153927"/>
                  </a:lnTo>
                  <a:lnTo>
                    <a:pt x="308359" y="2176450"/>
                  </a:lnTo>
                  <a:lnTo>
                    <a:pt x="266877" y="2198248"/>
                  </a:lnTo>
                  <a:lnTo>
                    <a:pt x="224749" y="2219299"/>
                  </a:lnTo>
                  <a:lnTo>
                    <a:pt x="181958" y="2239584"/>
                  </a:lnTo>
                  <a:lnTo>
                    <a:pt x="138485" y="2259081"/>
                  </a:lnTo>
                  <a:lnTo>
                    <a:pt x="94312" y="2277770"/>
                  </a:lnTo>
                  <a:lnTo>
                    <a:pt x="49421" y="2295630"/>
                  </a:lnTo>
                  <a:lnTo>
                    <a:pt x="3795" y="2312640"/>
                  </a:lnTo>
                  <a:lnTo>
                    <a:pt x="0" y="2313961"/>
                  </a:lnTo>
                </a:path>
              </a:pathLst>
            </a:custGeom>
            <a:ln w="25012">
              <a:solidFill>
                <a:srgbClr val="332C2C"/>
              </a:solidFill>
            </a:ln>
          </p:spPr>
          <p:txBody>
            <a:bodyPr wrap="square" lIns="0" tIns="0" rIns="0" bIns="0" rtlCol="0"/>
            <a:lstStyle/>
            <a:p>
              <a:endParaRPr/>
            </a:p>
          </p:txBody>
        </p:sp>
        <p:sp>
          <p:nvSpPr>
            <p:cNvPr id="5" name="object 5"/>
            <p:cNvSpPr/>
            <p:nvPr/>
          </p:nvSpPr>
          <p:spPr>
            <a:xfrm>
              <a:off x="10566" y="536308"/>
              <a:ext cx="18277840" cy="47625"/>
            </a:xfrm>
            <a:custGeom>
              <a:avLst/>
              <a:gdLst/>
              <a:ahLst/>
              <a:cxnLst/>
              <a:rect l="l" t="t" r="r" b="b"/>
              <a:pathLst>
                <a:path w="18277840" h="47625">
                  <a:moveTo>
                    <a:pt x="18277421" y="0"/>
                  </a:moveTo>
                  <a:lnTo>
                    <a:pt x="0" y="0"/>
                  </a:lnTo>
                  <a:lnTo>
                    <a:pt x="0" y="47625"/>
                  </a:lnTo>
                  <a:lnTo>
                    <a:pt x="18277421" y="47625"/>
                  </a:lnTo>
                  <a:lnTo>
                    <a:pt x="18277421" y="0"/>
                  </a:lnTo>
                  <a:close/>
                </a:path>
              </a:pathLst>
            </a:custGeom>
            <a:solidFill>
              <a:srgbClr val="332C2C"/>
            </a:solidFill>
          </p:spPr>
          <p:txBody>
            <a:bodyPr wrap="square" lIns="0" tIns="0" rIns="0" bIns="0" rtlCol="0"/>
            <a:lstStyle/>
            <a:p>
              <a:endParaRPr/>
            </a:p>
          </p:txBody>
        </p:sp>
      </p:grpSp>
      <p:sp>
        <p:nvSpPr>
          <p:cNvPr id="6" name="object 6"/>
          <p:cNvSpPr/>
          <p:nvPr/>
        </p:nvSpPr>
        <p:spPr>
          <a:xfrm>
            <a:off x="0" y="9754514"/>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sp>
        <p:nvSpPr>
          <p:cNvPr id="7" name="object 7"/>
          <p:cNvSpPr txBox="1">
            <a:spLocks noGrp="1"/>
          </p:cNvSpPr>
          <p:nvPr>
            <p:ph type="title"/>
          </p:nvPr>
        </p:nvSpPr>
        <p:spPr>
          <a:xfrm>
            <a:off x="7076743" y="2147106"/>
            <a:ext cx="4137660" cy="3043141"/>
          </a:xfrm>
          <a:prstGeom prst="rect">
            <a:avLst/>
          </a:prstGeom>
        </p:spPr>
        <p:txBody>
          <a:bodyPr vert="horz" wrap="square" lIns="0" tIns="11430" rIns="0" bIns="0" rtlCol="0">
            <a:spAutoFit/>
          </a:bodyPr>
          <a:lstStyle/>
          <a:p>
            <a:pPr marL="12700">
              <a:lnSpc>
                <a:spcPct val="100000"/>
              </a:lnSpc>
              <a:spcBef>
                <a:spcPts val="90"/>
              </a:spcBef>
            </a:pPr>
            <a:br>
              <a:rPr lang="en-IN" sz="9850" spc="-204" dirty="0"/>
            </a:br>
            <a:r>
              <a:rPr sz="9850" spc="-204" dirty="0"/>
              <a:t>Thanks!</a:t>
            </a:r>
            <a:endParaRPr sz="9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2C2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509</TotalTime>
  <Words>1311</Words>
  <Application>Microsoft Office PowerPoint</Application>
  <PresentationFormat>Custom</PresentationFormat>
  <Paragraphs>69</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Cambria</vt:lpstr>
      <vt:lpstr>Courier New</vt:lpstr>
      <vt:lpstr>Symbol</vt:lpstr>
      <vt:lpstr>Times New Roman</vt:lpstr>
      <vt:lpstr>Verdana</vt:lpstr>
      <vt:lpstr>Office Theme</vt:lpstr>
      <vt:lpstr>Water Resources</vt:lpstr>
      <vt:lpstr>Global Water Crisis</vt:lpstr>
      <vt:lpstr>PowerPoint Presentation</vt:lpstr>
      <vt:lpstr>Water Resources</vt:lpstr>
      <vt:lpstr>Types of Water Resources</vt:lpstr>
      <vt:lpstr> Surface water  Surface water includes all water that is found on the surface of the Earth in various forms, such as rivers, lakes, reservoirs, wetlands, and oceans.     </vt:lpstr>
      <vt:lpstr>Surface water</vt:lpstr>
      <vt:lpstr>Groundwater</vt:lpstr>
      <vt:lpstr>Types of Aquifers</vt:lpstr>
      <vt:lpstr>Groundwater</vt:lpstr>
      <vt:lpstr>Uses of Water Resources </vt:lpstr>
      <vt:lpstr>Uses of Water Resources</vt:lpstr>
      <vt:lpstr>Uses of Water Resources</vt:lpstr>
      <vt:lpstr>Challenges in Water Resource Management</vt:lpstr>
      <vt:lpstr>Challenges in Water Resource Management</vt:lpstr>
      <vt:lpstr>Challenges in Water Resource Management</vt:lpstr>
      <vt:lpstr>Conclusion: Protecting Our Water</vt:lpstr>
      <vt:lpstr> 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jyoti nimje</cp:lastModifiedBy>
  <cp:revision>10</cp:revision>
  <dcterms:created xsi:type="dcterms:W3CDTF">2024-09-17T11:47:31Z</dcterms:created>
  <dcterms:modified xsi:type="dcterms:W3CDTF">2025-03-03T06:35:58Z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2024-09-17T00:00:00Z</vt:filetime>
  </property>
  <property fmtid="{D5CDD505-2E9C-101B-9397-08002B2CF9AE}" pid="3" name="Creator">
    <vt:lpwstr>Chromium</vt:lpwstr>
  </property>
  <property fmtid="{D5CDD505-2E9C-101B-9397-08002B2CF9AE}" pid="4" name="LastSaved">
    <vt:filetime>2024-09-17T00:00:00Z</vt:filetime>
  </property>
  <property fmtid="{D5CDD505-2E9C-101B-9397-08002B2CF9AE}" pid="5" name="Producer">
    <vt:lpwstr>GPL Ghostscript 10.02.0</vt:lpwstr>
  </property>
</Properties>
</file>